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1c634899c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dfa83f4374400"/>
  </p:sldMasterIdLst>
  <p:sldIdLst>
    <p:sldId xmlns:r="http://schemas.openxmlformats.org/officeDocument/2006/relationships" id="256" r:id="R0f900e9ca0244059"/>
    <p:sldId xmlns:r="http://schemas.openxmlformats.org/officeDocument/2006/relationships" id="257" r:id="Rd695b2fb02144cb5"/>
    <p:sldId xmlns:r="http://schemas.openxmlformats.org/officeDocument/2006/relationships" id="258" r:id="R5c7a3feae1ba4111"/>
    <p:sldId xmlns:r="http://schemas.openxmlformats.org/officeDocument/2006/relationships" id="259" r:id="R22419b0c9c814204"/>
    <p:sldId xmlns:r="http://schemas.openxmlformats.org/officeDocument/2006/relationships" id="260" r:id="R1d858818ce87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dfa83f4374400" /><Relationship Type="http://schemas.openxmlformats.org/officeDocument/2006/relationships/slide" Target="/ppt/slides/slide1.xml" Id="R0f900e9ca0244059" /><Relationship Type="http://schemas.openxmlformats.org/officeDocument/2006/relationships/slide" Target="/ppt/slides/slide2.xml" Id="Rd695b2fb02144cb5" /><Relationship Type="http://schemas.openxmlformats.org/officeDocument/2006/relationships/slide" Target="/ppt/slides/slide3.xml" Id="R5c7a3feae1ba4111" /><Relationship Type="http://schemas.openxmlformats.org/officeDocument/2006/relationships/slide" Target="/ppt/slides/slide4.xml" Id="R22419b0c9c814204" /><Relationship Type="http://schemas.openxmlformats.org/officeDocument/2006/relationships/slide" Target="/ppt/slides/slide5.xml" Id="R1d858818ce87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0ef331d8e4d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f65bad0114b8c" /><Relationship Type="http://schemas.openxmlformats.org/officeDocument/2006/relationships/theme" Target="/ppt/slideMasters/theme/theme1.xml" Id="Rf0be3815588a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f65bad011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cfd066289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ef30521f6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588e44d88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ee2ed3292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34ec04e4b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