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ba65ae6e4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d971cda1a496e"/>
  </p:sldMasterIdLst>
  <p:sldIdLst>
    <p:sldId xmlns:r="http://schemas.openxmlformats.org/officeDocument/2006/relationships" id="256" r:id="Rbeb9e2c2dee74bf5"/>
    <p:sldId xmlns:r="http://schemas.openxmlformats.org/officeDocument/2006/relationships" id="257" r:id="R1ef301583bc1466e"/>
    <p:sldId xmlns:r="http://schemas.openxmlformats.org/officeDocument/2006/relationships" id="258" r:id="R6e3319d8347e4f26"/>
    <p:sldId xmlns:r="http://schemas.openxmlformats.org/officeDocument/2006/relationships" id="259" r:id="Rb38528acfd9d493a"/>
    <p:sldId xmlns:r="http://schemas.openxmlformats.org/officeDocument/2006/relationships" id="260" r:id="R966b46e6cc564409"/>
    <p:sldId xmlns:r="http://schemas.openxmlformats.org/officeDocument/2006/relationships" id="261" r:id="Reeaadbc6b08348e4"/>
    <p:sldId xmlns:r="http://schemas.openxmlformats.org/officeDocument/2006/relationships" id="262" r:id="R60141f319e7f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d971cda1a496e" /><Relationship Type="http://schemas.openxmlformats.org/officeDocument/2006/relationships/slide" Target="/ppt/slides/slide1.xml" Id="Rbeb9e2c2dee74bf5" /><Relationship Type="http://schemas.openxmlformats.org/officeDocument/2006/relationships/slide" Target="/ppt/slides/slide2.xml" Id="R1ef301583bc1466e" /><Relationship Type="http://schemas.openxmlformats.org/officeDocument/2006/relationships/slide" Target="/ppt/slides/slide3.xml" Id="R6e3319d8347e4f26" /><Relationship Type="http://schemas.openxmlformats.org/officeDocument/2006/relationships/slide" Target="/ppt/slides/slide4.xml" Id="Rb38528acfd9d493a" /><Relationship Type="http://schemas.openxmlformats.org/officeDocument/2006/relationships/slide" Target="/ppt/slides/slide5.xml" Id="R966b46e6cc564409" /><Relationship Type="http://schemas.openxmlformats.org/officeDocument/2006/relationships/slide" Target="/ppt/slides/slide6.xml" Id="Reeaadbc6b08348e4" /><Relationship Type="http://schemas.openxmlformats.org/officeDocument/2006/relationships/slide" Target="/ppt/slides/slide7.xml" Id="R60141f319e7f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040b14507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8770f35e406c" /><Relationship Type="http://schemas.openxmlformats.org/officeDocument/2006/relationships/theme" Target="/ppt/slideMasters/theme/theme1.xml" Id="R6a3b0be38db3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d8770f35e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e5c1138b4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8da6b1655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bd90ce6d6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26bf4bff1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4ed600d7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0c80a422143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f6f00130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122 931 202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123 041 888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LISE 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