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eb79d23d44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68a1295b34c08"/>
  </p:sldMasterIdLst>
  <p:sldIdLst>
    <p:sldId xmlns:r="http://schemas.openxmlformats.org/officeDocument/2006/relationships" id="256" r:id="Rf871a80c0c224034"/>
    <p:sldId xmlns:r="http://schemas.openxmlformats.org/officeDocument/2006/relationships" id="257" r:id="Rd67533cbc73f4dfa"/>
    <p:sldId xmlns:r="http://schemas.openxmlformats.org/officeDocument/2006/relationships" id="258" r:id="R6fdd9438b04040a3"/>
    <p:sldId xmlns:r="http://schemas.openxmlformats.org/officeDocument/2006/relationships" id="259" r:id="R43dff3c3b24a4452"/>
    <p:sldId xmlns:r="http://schemas.openxmlformats.org/officeDocument/2006/relationships" id="260" r:id="R40e01c786ed64fbb"/>
    <p:sldId xmlns:r="http://schemas.openxmlformats.org/officeDocument/2006/relationships" id="261" r:id="Rad0d7bd7dffa4f78"/>
    <p:sldId xmlns:r="http://schemas.openxmlformats.org/officeDocument/2006/relationships" id="262" r:id="R66af617c249343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68a1295b34c08" /><Relationship Type="http://schemas.openxmlformats.org/officeDocument/2006/relationships/slide" Target="/ppt/slides/slide1.xml" Id="Rf871a80c0c224034" /><Relationship Type="http://schemas.openxmlformats.org/officeDocument/2006/relationships/slide" Target="/ppt/slides/slide2.xml" Id="Rd67533cbc73f4dfa" /><Relationship Type="http://schemas.openxmlformats.org/officeDocument/2006/relationships/slide" Target="/ppt/slides/slide3.xml" Id="R6fdd9438b04040a3" /><Relationship Type="http://schemas.openxmlformats.org/officeDocument/2006/relationships/slide" Target="/ppt/slides/slide4.xml" Id="R43dff3c3b24a4452" /><Relationship Type="http://schemas.openxmlformats.org/officeDocument/2006/relationships/slide" Target="/ppt/slides/slide5.xml" Id="R40e01c786ed64fbb" /><Relationship Type="http://schemas.openxmlformats.org/officeDocument/2006/relationships/slide" Target="/ppt/slides/slide6.xml" Id="Rad0d7bd7dffa4f78" /><Relationship Type="http://schemas.openxmlformats.org/officeDocument/2006/relationships/slide" Target="/ppt/slides/slide7.xml" Id="R66af617c249343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94e81341f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87117ee4c4958" /><Relationship Type="http://schemas.openxmlformats.org/officeDocument/2006/relationships/theme" Target="/ppt/slideMasters/theme/theme1.xml" Id="Rf136995fcbbc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87117ee4c49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ce6d548ae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21bbc4411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7f3bf02dd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6f292794d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5bcce182b48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f7bbaad34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6642def4d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CO-INVEST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460 638 584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460 638 584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GULLBODAGRUPPEN AB CLAES VÖLCKER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NOWT AB JÖRGEN SVENSSON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