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2bdc22ea9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ee24ff028480b"/>
  </p:sldMasterIdLst>
  <p:sldIdLst>
    <p:sldId xmlns:r="http://schemas.openxmlformats.org/officeDocument/2006/relationships" id="256" r:id="Rab09f45a79e34e3e"/>
    <p:sldId xmlns:r="http://schemas.openxmlformats.org/officeDocument/2006/relationships" id="257" r:id="R4185acc4ee024791"/>
    <p:sldId xmlns:r="http://schemas.openxmlformats.org/officeDocument/2006/relationships" id="258" r:id="Rea750fd1d3ac4466"/>
    <p:sldId xmlns:r="http://schemas.openxmlformats.org/officeDocument/2006/relationships" id="259" r:id="R0d59884a413e4a60"/>
    <p:sldId xmlns:r="http://schemas.openxmlformats.org/officeDocument/2006/relationships" id="260" r:id="Re035b4e0a01d4c87"/>
    <p:sldId xmlns:r="http://schemas.openxmlformats.org/officeDocument/2006/relationships" id="261" r:id="Rb122c37db7b640af"/>
    <p:sldId xmlns:r="http://schemas.openxmlformats.org/officeDocument/2006/relationships" id="262" r:id="Rfceb6a8fcda4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ee24ff028480b" /><Relationship Type="http://schemas.openxmlformats.org/officeDocument/2006/relationships/slide" Target="/ppt/slides/slide1.xml" Id="Rab09f45a79e34e3e" /><Relationship Type="http://schemas.openxmlformats.org/officeDocument/2006/relationships/slide" Target="/ppt/slides/slide2.xml" Id="R4185acc4ee024791" /><Relationship Type="http://schemas.openxmlformats.org/officeDocument/2006/relationships/slide" Target="/ppt/slides/slide3.xml" Id="Rea750fd1d3ac4466" /><Relationship Type="http://schemas.openxmlformats.org/officeDocument/2006/relationships/slide" Target="/ppt/slides/slide4.xml" Id="R0d59884a413e4a60" /><Relationship Type="http://schemas.openxmlformats.org/officeDocument/2006/relationships/slide" Target="/ppt/slides/slide5.xml" Id="Re035b4e0a01d4c87" /><Relationship Type="http://schemas.openxmlformats.org/officeDocument/2006/relationships/slide" Target="/ppt/slides/slide6.xml" Id="Rb122c37db7b640af" /><Relationship Type="http://schemas.openxmlformats.org/officeDocument/2006/relationships/slide" Target="/ppt/slides/slide7.xml" Id="Rfceb6a8fcda4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aabd1f1ab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c846ecdf4b73" /><Relationship Type="http://schemas.openxmlformats.org/officeDocument/2006/relationships/theme" Target="/ppt/slideMasters/theme/theme1.xml" Id="R5c068856bd0c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50c846ecdf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6b176b689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1d7e2c235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46a8ff71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3a1e5879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a820955a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3059b848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5ca4c53ef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34 517 271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35 197 271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Asalvegen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920 951 503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