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d8bbeecb6d4c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d0aa6e4a82467c"/>
  </p:sldMasterIdLst>
  <p:sldIdLst>
    <p:sldId xmlns:r="http://schemas.openxmlformats.org/officeDocument/2006/relationships" id="256" r:id="Re565fa6d201e4652"/>
    <p:sldId xmlns:r="http://schemas.openxmlformats.org/officeDocument/2006/relationships" id="257" r:id="Rfa82d583a651453b"/>
    <p:sldId xmlns:r="http://schemas.openxmlformats.org/officeDocument/2006/relationships" id="258" r:id="Rcb01070218a84359"/>
    <p:sldId xmlns:r="http://schemas.openxmlformats.org/officeDocument/2006/relationships" id="259" r:id="Rf891935cb30841eb"/>
    <p:sldId xmlns:r="http://schemas.openxmlformats.org/officeDocument/2006/relationships" id="260" r:id="R9fcc2c4d40e54647"/>
    <p:sldId xmlns:r="http://schemas.openxmlformats.org/officeDocument/2006/relationships" id="261" r:id="R8205c214f93646b1"/>
    <p:sldId xmlns:r="http://schemas.openxmlformats.org/officeDocument/2006/relationships" id="262" r:id="R23074669894c40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0aa6e4a82467c" /><Relationship Type="http://schemas.openxmlformats.org/officeDocument/2006/relationships/slide" Target="/ppt/slides/slide1.xml" Id="Re565fa6d201e4652" /><Relationship Type="http://schemas.openxmlformats.org/officeDocument/2006/relationships/slide" Target="/ppt/slides/slide2.xml" Id="Rfa82d583a651453b" /><Relationship Type="http://schemas.openxmlformats.org/officeDocument/2006/relationships/slide" Target="/ppt/slides/slide3.xml" Id="Rcb01070218a84359" /><Relationship Type="http://schemas.openxmlformats.org/officeDocument/2006/relationships/slide" Target="/ppt/slides/slide4.xml" Id="Rf891935cb30841eb" /><Relationship Type="http://schemas.openxmlformats.org/officeDocument/2006/relationships/slide" Target="/ppt/slides/slide5.xml" Id="R9fcc2c4d40e54647" /><Relationship Type="http://schemas.openxmlformats.org/officeDocument/2006/relationships/slide" Target="/ppt/slides/slide6.xml" Id="R8205c214f93646b1" /><Relationship Type="http://schemas.openxmlformats.org/officeDocument/2006/relationships/slide" Target="/ppt/slides/slide7.xml" Id="R23074669894c40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5c2ec3d5440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4d97928494c03" /><Relationship Type="http://schemas.openxmlformats.org/officeDocument/2006/relationships/theme" Target="/ppt/slideMasters/theme/theme1.xml" Id="R56da57e6a31a42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84d97928494c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9b80a447049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1e2f720154c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7fcc4868d48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e0d3aaec342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70c2df46147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d13dbe26846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926d2a04b4a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ENDURANCE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ENDURANCE 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10 903 643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11 398 534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BERGSVAND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Bergsvand, Leiv Eirikssons vei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3269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920 980 236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