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0d7af7ca3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f5ed97ec74db2"/>
  </p:sldMasterIdLst>
  <p:sldIdLst>
    <p:sldId xmlns:r="http://schemas.openxmlformats.org/officeDocument/2006/relationships" id="256" r:id="Rb9c0b62cfc154174"/>
    <p:sldId xmlns:r="http://schemas.openxmlformats.org/officeDocument/2006/relationships" id="257" r:id="R1519920a92e045ba"/>
    <p:sldId xmlns:r="http://schemas.openxmlformats.org/officeDocument/2006/relationships" id="258" r:id="R2fcc60a7bf554f51"/>
    <p:sldId xmlns:r="http://schemas.openxmlformats.org/officeDocument/2006/relationships" id="259" r:id="R3e6c55c54f2f420a"/>
    <p:sldId xmlns:r="http://schemas.openxmlformats.org/officeDocument/2006/relationships" id="260" r:id="R9464a51ef3fa4678"/>
    <p:sldId xmlns:r="http://schemas.openxmlformats.org/officeDocument/2006/relationships" id="261" r:id="R5ca07eac01904525"/>
    <p:sldId xmlns:r="http://schemas.openxmlformats.org/officeDocument/2006/relationships" id="262" r:id="R293144c72c31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f5ed97ec74db2" /><Relationship Type="http://schemas.openxmlformats.org/officeDocument/2006/relationships/slide" Target="/ppt/slides/slide1.xml" Id="Rb9c0b62cfc154174" /><Relationship Type="http://schemas.openxmlformats.org/officeDocument/2006/relationships/slide" Target="/ppt/slides/slide2.xml" Id="R1519920a92e045ba" /><Relationship Type="http://schemas.openxmlformats.org/officeDocument/2006/relationships/slide" Target="/ppt/slides/slide3.xml" Id="R2fcc60a7bf554f51" /><Relationship Type="http://schemas.openxmlformats.org/officeDocument/2006/relationships/slide" Target="/ppt/slides/slide4.xml" Id="R3e6c55c54f2f420a" /><Relationship Type="http://schemas.openxmlformats.org/officeDocument/2006/relationships/slide" Target="/ppt/slides/slide5.xml" Id="R9464a51ef3fa4678" /><Relationship Type="http://schemas.openxmlformats.org/officeDocument/2006/relationships/slide" Target="/ppt/slides/slide6.xml" Id="R5ca07eac01904525" /><Relationship Type="http://schemas.openxmlformats.org/officeDocument/2006/relationships/slide" Target="/ppt/slides/slide7.xml" Id="R293144c72c31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7e3b35fe942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0d02ad8c44cf6" /><Relationship Type="http://schemas.openxmlformats.org/officeDocument/2006/relationships/theme" Target="/ppt/slideMasters/theme/theme1.xml" Id="Rc7bc5a311b78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0d02ad8c44c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eddd4c780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8ff1f3c6d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60e0a4110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016ca6a29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80182e4b24e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547848f0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8e6f284114d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AKSJELAG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1 778 270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HORGHAGEN ASLE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STAI OLA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 MARIT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 OLA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AUD JORUNN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LISE MORTENSEN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921 041 004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