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c317587a4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2c775fdda4682"/>
  </p:sldMasterIdLst>
  <p:sldIdLst>
    <p:sldId xmlns:r="http://schemas.openxmlformats.org/officeDocument/2006/relationships" id="256" r:id="Rfcaee66933594bfa"/>
    <p:sldId xmlns:r="http://schemas.openxmlformats.org/officeDocument/2006/relationships" id="257" r:id="R05ccf95714554507"/>
    <p:sldId xmlns:r="http://schemas.openxmlformats.org/officeDocument/2006/relationships" id="258" r:id="R9ffa7592790d4d0d"/>
    <p:sldId xmlns:r="http://schemas.openxmlformats.org/officeDocument/2006/relationships" id="259" r:id="R98622072fa654e99"/>
    <p:sldId xmlns:r="http://schemas.openxmlformats.org/officeDocument/2006/relationships" id="260" r:id="R3bbf3e5d47e64544"/>
    <p:sldId xmlns:r="http://schemas.openxmlformats.org/officeDocument/2006/relationships" id="261" r:id="R703e02456b6141db"/>
    <p:sldId xmlns:r="http://schemas.openxmlformats.org/officeDocument/2006/relationships" id="262" r:id="Ra8ae92980b6c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2c775fdda4682" /><Relationship Type="http://schemas.openxmlformats.org/officeDocument/2006/relationships/slide" Target="/ppt/slides/slide1.xml" Id="Rfcaee66933594bfa" /><Relationship Type="http://schemas.openxmlformats.org/officeDocument/2006/relationships/slide" Target="/ppt/slides/slide2.xml" Id="R05ccf95714554507" /><Relationship Type="http://schemas.openxmlformats.org/officeDocument/2006/relationships/slide" Target="/ppt/slides/slide3.xml" Id="R9ffa7592790d4d0d" /><Relationship Type="http://schemas.openxmlformats.org/officeDocument/2006/relationships/slide" Target="/ppt/slides/slide4.xml" Id="R98622072fa654e99" /><Relationship Type="http://schemas.openxmlformats.org/officeDocument/2006/relationships/slide" Target="/ppt/slides/slide5.xml" Id="R3bbf3e5d47e64544" /><Relationship Type="http://schemas.openxmlformats.org/officeDocument/2006/relationships/slide" Target="/ppt/slides/slide6.xml" Id="R703e02456b6141db" /><Relationship Type="http://schemas.openxmlformats.org/officeDocument/2006/relationships/slide" Target="/ppt/slides/slide7.xml" Id="Ra8ae92980b6c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b46bf6188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6adb68de44c87" /><Relationship Type="http://schemas.openxmlformats.org/officeDocument/2006/relationships/theme" Target="/ppt/slideMasters/theme/theme1.xml" Id="R0152c64d8411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76adb68de4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1862c53d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f8b2dc2e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c6aef6511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b2a9ab335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14d1c07a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5817a4d9d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7424b1e2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