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45ebc95e2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17e0e97864fc1"/>
  </p:sldMasterIdLst>
  <p:sldIdLst>
    <p:sldId xmlns:r="http://schemas.openxmlformats.org/officeDocument/2006/relationships" id="256" r:id="R126b2b938dcc48ee"/>
    <p:sldId xmlns:r="http://schemas.openxmlformats.org/officeDocument/2006/relationships" id="257" r:id="Rcac509c808db48a5"/>
    <p:sldId xmlns:r="http://schemas.openxmlformats.org/officeDocument/2006/relationships" id="258" r:id="R0fdfa6eeec374700"/>
    <p:sldId xmlns:r="http://schemas.openxmlformats.org/officeDocument/2006/relationships" id="259" r:id="R536b72466265449e"/>
    <p:sldId xmlns:r="http://schemas.openxmlformats.org/officeDocument/2006/relationships" id="260" r:id="R00b291f53d0d44f8"/>
    <p:sldId xmlns:r="http://schemas.openxmlformats.org/officeDocument/2006/relationships" id="261" r:id="R65b6bcd6523749d8"/>
    <p:sldId xmlns:r="http://schemas.openxmlformats.org/officeDocument/2006/relationships" id="262" r:id="R1f5799288bbe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17e0e97864fc1" /><Relationship Type="http://schemas.openxmlformats.org/officeDocument/2006/relationships/slide" Target="/ppt/slides/slide1.xml" Id="R126b2b938dcc48ee" /><Relationship Type="http://schemas.openxmlformats.org/officeDocument/2006/relationships/slide" Target="/ppt/slides/slide2.xml" Id="Rcac509c808db48a5" /><Relationship Type="http://schemas.openxmlformats.org/officeDocument/2006/relationships/slide" Target="/ppt/slides/slide3.xml" Id="R0fdfa6eeec374700" /><Relationship Type="http://schemas.openxmlformats.org/officeDocument/2006/relationships/slide" Target="/ppt/slides/slide4.xml" Id="R536b72466265449e" /><Relationship Type="http://schemas.openxmlformats.org/officeDocument/2006/relationships/slide" Target="/ppt/slides/slide5.xml" Id="R00b291f53d0d44f8" /><Relationship Type="http://schemas.openxmlformats.org/officeDocument/2006/relationships/slide" Target="/ppt/slides/slide6.xml" Id="R65b6bcd6523749d8" /><Relationship Type="http://schemas.openxmlformats.org/officeDocument/2006/relationships/slide" Target="/ppt/slides/slide7.xml" Id="R1f5799288bbe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612dbb98f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a659d0ab4017" /><Relationship Type="http://schemas.openxmlformats.org/officeDocument/2006/relationships/theme" Target="/ppt/slideMasters/theme/theme1.xml" Id="R71b4e1736ca6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4a659d0ab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783b0c3a7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58ff36fb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7590fa7e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c8412530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2f1a7c4e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651e0207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a82cb881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VALEMON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389 255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10 701 399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11 331 984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NÆRUP BØRKE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Linn Nærup Børke, Thunes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VALEMON INVEST AS</a:t>
            </a:r>
          </a:p>
        </p:txBody>
      </p:sp>
    </p:spTree>
  </p:cSld>
  <p:clrMapOvr>
    <a:masterClrMapping xmlns:a="http://schemas.openxmlformats.org/drawingml/2006/main"/>
  </p:clrMapOvr>
</p:sld>
</file>