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1f625cccb341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802b7bc7bf4475"/>
  </p:sldMasterIdLst>
  <p:sldIdLst>
    <p:sldId xmlns:r="http://schemas.openxmlformats.org/officeDocument/2006/relationships" id="256" r:id="Rc7a06429582d4b89"/>
    <p:sldId xmlns:r="http://schemas.openxmlformats.org/officeDocument/2006/relationships" id="257" r:id="R72c15e18df1d4a35"/>
    <p:sldId xmlns:r="http://schemas.openxmlformats.org/officeDocument/2006/relationships" id="258" r:id="Ra791672787dc4706"/>
    <p:sldId xmlns:r="http://schemas.openxmlformats.org/officeDocument/2006/relationships" id="259" r:id="R22c48161381c45d5"/>
    <p:sldId xmlns:r="http://schemas.openxmlformats.org/officeDocument/2006/relationships" id="260" r:id="Rcb22292d20504e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02b7bc7bf4475" /><Relationship Type="http://schemas.openxmlformats.org/officeDocument/2006/relationships/slide" Target="/ppt/slides/slide1.xml" Id="Rc7a06429582d4b89" /><Relationship Type="http://schemas.openxmlformats.org/officeDocument/2006/relationships/slide" Target="/ppt/slides/slide2.xml" Id="R72c15e18df1d4a35" /><Relationship Type="http://schemas.openxmlformats.org/officeDocument/2006/relationships/slide" Target="/ppt/slides/slide3.xml" Id="Ra791672787dc4706" /><Relationship Type="http://schemas.openxmlformats.org/officeDocument/2006/relationships/slide" Target="/ppt/slides/slide4.xml" Id="R22c48161381c45d5" /><Relationship Type="http://schemas.openxmlformats.org/officeDocument/2006/relationships/slide" Target="/ppt/slides/slide5.xml" Id="Rcb22292d20504e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0d05172ec40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51fbc31a44018" /><Relationship Type="http://schemas.openxmlformats.org/officeDocument/2006/relationships/theme" Target="/ppt/slideMasters/theme/theme1.xml" Id="Rb3b0e25596ea46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351fbc31a440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3c0154d4c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288175a024d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52edc45b947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4c4da3e9f41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2350517794e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LINDESNES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LINDESNES KOMMUNE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Sandgate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post@lindesnes.kommune.no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www.lindesnes.kommune.no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921 060 440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