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3fae34a9f46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34acd6da64785"/>
  </p:sldMasterIdLst>
  <p:sldIdLst>
    <p:sldId xmlns:r="http://schemas.openxmlformats.org/officeDocument/2006/relationships" id="256" r:id="R5e9e56b423ac41f7"/>
    <p:sldId xmlns:r="http://schemas.openxmlformats.org/officeDocument/2006/relationships" id="257" r:id="R74364b3ad7234baa"/>
    <p:sldId xmlns:r="http://schemas.openxmlformats.org/officeDocument/2006/relationships" id="258" r:id="R59a1d8ad10fa42cd"/>
    <p:sldId xmlns:r="http://schemas.openxmlformats.org/officeDocument/2006/relationships" id="259" r:id="R6c5decaf5ad04830"/>
    <p:sldId xmlns:r="http://schemas.openxmlformats.org/officeDocument/2006/relationships" id="260" r:id="Rd4c2c775e2b84761"/>
    <p:sldId xmlns:r="http://schemas.openxmlformats.org/officeDocument/2006/relationships" id="261" r:id="Rb77356fac93b4d4f"/>
    <p:sldId xmlns:r="http://schemas.openxmlformats.org/officeDocument/2006/relationships" id="262" r:id="R7ae0c660a2bd40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34acd6da64785" /><Relationship Type="http://schemas.openxmlformats.org/officeDocument/2006/relationships/slide" Target="/ppt/slides/slide1.xml" Id="R5e9e56b423ac41f7" /><Relationship Type="http://schemas.openxmlformats.org/officeDocument/2006/relationships/slide" Target="/ppt/slides/slide2.xml" Id="R74364b3ad7234baa" /><Relationship Type="http://schemas.openxmlformats.org/officeDocument/2006/relationships/slide" Target="/ppt/slides/slide3.xml" Id="R59a1d8ad10fa42cd" /><Relationship Type="http://schemas.openxmlformats.org/officeDocument/2006/relationships/slide" Target="/ppt/slides/slide4.xml" Id="R6c5decaf5ad04830" /><Relationship Type="http://schemas.openxmlformats.org/officeDocument/2006/relationships/slide" Target="/ppt/slides/slide5.xml" Id="Rd4c2c775e2b84761" /><Relationship Type="http://schemas.openxmlformats.org/officeDocument/2006/relationships/slide" Target="/ppt/slides/slide6.xml" Id="Rb77356fac93b4d4f" /><Relationship Type="http://schemas.openxmlformats.org/officeDocument/2006/relationships/slide" Target="/ppt/slides/slide7.xml" Id="R7ae0c660a2bd40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67c634e8443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b2db2e602403a" /><Relationship Type="http://schemas.openxmlformats.org/officeDocument/2006/relationships/theme" Target="/ppt/slideMasters/theme/theme1.xml" Id="R8ab73e1e47dc4a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ab2db2e60240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fb1224ebc44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6b5c78aa245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1877037fa4d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d3a929a9e4f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988cba84e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4385ef5e948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4381005074b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BOOKMAN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BOOKMAN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4 768 113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TRYGVE LERVIK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Flintveien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1672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921 064 500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BOOKMAN AS</a:t>
            </a:r>
          </a:p>
        </p:txBody>
      </p:sp>
    </p:spTree>
  </p:cSld>
  <p:clrMapOvr>
    <a:masterClrMapping xmlns:a="http://schemas.openxmlformats.org/drawingml/2006/main"/>
  </p:clrMapOvr>
</p:sld>
</file>