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592b9817f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1ff3c9d7b4b35"/>
  </p:sldMasterIdLst>
  <p:sldIdLst>
    <p:sldId xmlns:r="http://schemas.openxmlformats.org/officeDocument/2006/relationships" id="256" r:id="R0142f7c54b1b46b6"/>
    <p:sldId xmlns:r="http://schemas.openxmlformats.org/officeDocument/2006/relationships" id="257" r:id="Ra2ca6fc1ca244475"/>
    <p:sldId xmlns:r="http://schemas.openxmlformats.org/officeDocument/2006/relationships" id="258" r:id="R4ea79d82bb634a3c"/>
    <p:sldId xmlns:r="http://schemas.openxmlformats.org/officeDocument/2006/relationships" id="259" r:id="R64d5ce1f6d03481b"/>
    <p:sldId xmlns:r="http://schemas.openxmlformats.org/officeDocument/2006/relationships" id="260" r:id="R117af1d588b94772"/>
    <p:sldId xmlns:r="http://schemas.openxmlformats.org/officeDocument/2006/relationships" id="261" r:id="Ra7e153cdf05d4130"/>
    <p:sldId xmlns:r="http://schemas.openxmlformats.org/officeDocument/2006/relationships" id="262" r:id="Rbdc3f3b1b14f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1ff3c9d7b4b35" /><Relationship Type="http://schemas.openxmlformats.org/officeDocument/2006/relationships/slide" Target="/ppt/slides/slide1.xml" Id="R0142f7c54b1b46b6" /><Relationship Type="http://schemas.openxmlformats.org/officeDocument/2006/relationships/slide" Target="/ppt/slides/slide2.xml" Id="Ra2ca6fc1ca244475" /><Relationship Type="http://schemas.openxmlformats.org/officeDocument/2006/relationships/slide" Target="/ppt/slides/slide3.xml" Id="R4ea79d82bb634a3c" /><Relationship Type="http://schemas.openxmlformats.org/officeDocument/2006/relationships/slide" Target="/ppt/slides/slide4.xml" Id="R64d5ce1f6d03481b" /><Relationship Type="http://schemas.openxmlformats.org/officeDocument/2006/relationships/slide" Target="/ppt/slides/slide5.xml" Id="R117af1d588b94772" /><Relationship Type="http://schemas.openxmlformats.org/officeDocument/2006/relationships/slide" Target="/ppt/slides/slide6.xml" Id="Ra7e153cdf05d4130" /><Relationship Type="http://schemas.openxmlformats.org/officeDocument/2006/relationships/slide" Target="/ppt/slides/slide7.xml" Id="Rbdc3f3b1b14f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a386294c4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8454d335e43b0" /><Relationship Type="http://schemas.openxmlformats.org/officeDocument/2006/relationships/theme" Target="/ppt/slideMasters/theme/theme1.xml" Id="R2e4e41f2aa56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8454d335e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21a9e4e1c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9716b68e0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e31a6884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5b80b124b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4e06f783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9817c0728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2cb2cd1b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