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7924c5827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9fe2628f64ff6"/>
  </p:sldMasterIdLst>
  <p:sldIdLst>
    <p:sldId xmlns:r="http://schemas.openxmlformats.org/officeDocument/2006/relationships" id="256" r:id="R638651d600fa4a80"/>
    <p:sldId xmlns:r="http://schemas.openxmlformats.org/officeDocument/2006/relationships" id="257" r:id="Rb9cb781b8c03435c"/>
    <p:sldId xmlns:r="http://schemas.openxmlformats.org/officeDocument/2006/relationships" id="258" r:id="Re615ce42152d499d"/>
    <p:sldId xmlns:r="http://schemas.openxmlformats.org/officeDocument/2006/relationships" id="259" r:id="R491054d8b5f44425"/>
    <p:sldId xmlns:r="http://schemas.openxmlformats.org/officeDocument/2006/relationships" id="260" r:id="R07c1af8250a142f0"/>
    <p:sldId xmlns:r="http://schemas.openxmlformats.org/officeDocument/2006/relationships" id="261" r:id="Rca11cc4ea310479b"/>
    <p:sldId xmlns:r="http://schemas.openxmlformats.org/officeDocument/2006/relationships" id="262" r:id="R4061c7a2f414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9fe2628f64ff6" /><Relationship Type="http://schemas.openxmlformats.org/officeDocument/2006/relationships/slide" Target="/ppt/slides/slide1.xml" Id="R638651d600fa4a80" /><Relationship Type="http://schemas.openxmlformats.org/officeDocument/2006/relationships/slide" Target="/ppt/slides/slide2.xml" Id="Rb9cb781b8c03435c" /><Relationship Type="http://schemas.openxmlformats.org/officeDocument/2006/relationships/slide" Target="/ppt/slides/slide3.xml" Id="Re615ce42152d499d" /><Relationship Type="http://schemas.openxmlformats.org/officeDocument/2006/relationships/slide" Target="/ppt/slides/slide4.xml" Id="R491054d8b5f44425" /><Relationship Type="http://schemas.openxmlformats.org/officeDocument/2006/relationships/slide" Target="/ppt/slides/slide5.xml" Id="R07c1af8250a142f0" /><Relationship Type="http://schemas.openxmlformats.org/officeDocument/2006/relationships/slide" Target="/ppt/slides/slide6.xml" Id="Rca11cc4ea310479b" /><Relationship Type="http://schemas.openxmlformats.org/officeDocument/2006/relationships/slide" Target="/ppt/slides/slide7.xml" Id="R4061c7a2f414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fd2a5bae24b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03f4c10184e5e" /><Relationship Type="http://schemas.openxmlformats.org/officeDocument/2006/relationships/theme" Target="/ppt/slideMasters/theme/theme1.xml" Id="Ra901a0a768b3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03f4c1018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d1306417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2e6935c4f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832912230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fb2313851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b0907e981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ebd7c6a724f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34fb98d004b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LST REVISJON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3 966 573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