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829208320144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affda77c6940a7"/>
  </p:sldMasterIdLst>
  <p:sldIdLst>
    <p:sldId xmlns:r="http://schemas.openxmlformats.org/officeDocument/2006/relationships" id="256" r:id="R4ede156290ca4bd8"/>
    <p:sldId xmlns:r="http://schemas.openxmlformats.org/officeDocument/2006/relationships" id="257" r:id="R68cfde0c7ebc4e04"/>
    <p:sldId xmlns:r="http://schemas.openxmlformats.org/officeDocument/2006/relationships" id="258" r:id="R1687f92cc9e54d72"/>
    <p:sldId xmlns:r="http://schemas.openxmlformats.org/officeDocument/2006/relationships" id="259" r:id="Rac405ce0ae844cdd"/>
    <p:sldId xmlns:r="http://schemas.openxmlformats.org/officeDocument/2006/relationships" id="260" r:id="Rb944e24be603465a"/>
    <p:sldId xmlns:r="http://schemas.openxmlformats.org/officeDocument/2006/relationships" id="261" r:id="R8cc42f3066714735"/>
    <p:sldId xmlns:r="http://schemas.openxmlformats.org/officeDocument/2006/relationships" id="262" r:id="R17285999d33240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affda77c6940a7" /><Relationship Type="http://schemas.openxmlformats.org/officeDocument/2006/relationships/slide" Target="/ppt/slides/slide1.xml" Id="R4ede156290ca4bd8" /><Relationship Type="http://schemas.openxmlformats.org/officeDocument/2006/relationships/slide" Target="/ppt/slides/slide2.xml" Id="R68cfde0c7ebc4e04" /><Relationship Type="http://schemas.openxmlformats.org/officeDocument/2006/relationships/slide" Target="/ppt/slides/slide3.xml" Id="R1687f92cc9e54d72" /><Relationship Type="http://schemas.openxmlformats.org/officeDocument/2006/relationships/slide" Target="/ppt/slides/slide4.xml" Id="Rac405ce0ae844cdd" /><Relationship Type="http://schemas.openxmlformats.org/officeDocument/2006/relationships/slide" Target="/ppt/slides/slide5.xml" Id="Rb944e24be603465a" /><Relationship Type="http://schemas.openxmlformats.org/officeDocument/2006/relationships/slide" Target="/ppt/slides/slide6.xml" Id="R8cc42f3066714735" /><Relationship Type="http://schemas.openxmlformats.org/officeDocument/2006/relationships/slide" Target="/ppt/slides/slide7.xml" Id="R17285999d33240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bccebc6a834a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934bbf32d4d6e" /><Relationship Type="http://schemas.openxmlformats.org/officeDocument/2006/relationships/theme" Target="/ppt/slideMasters/theme/theme1.xml" Id="Re128ac3addae46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1934bbf32d4d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95488b23549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a84fc11f748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19ef4d55941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3ba2184d748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d2905fad649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ece583e5847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ebab4d25f48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GKH INVEST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GKH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GKH INVEST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GKH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GKH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GKH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19 881 000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1 467 175 000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1 503 175 000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GKH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GREGARD KNUTSØN HEJE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GKH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Sofienberggata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921 100 027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GKH INVEST HOLDING AS</a:t>
            </a:r>
          </a:p>
        </p:txBody>
      </p:sp>
    </p:spTree>
  </p:cSld>
  <p:clrMapOvr>
    <a:masterClrMapping xmlns:a="http://schemas.openxmlformats.org/drawingml/2006/main"/>
  </p:clrMapOvr>
</p:sld>
</file>