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4d5adec97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c99e411ce4840"/>
  </p:sldMasterIdLst>
  <p:sldIdLst>
    <p:sldId xmlns:r="http://schemas.openxmlformats.org/officeDocument/2006/relationships" id="256" r:id="Rb828b7a3ce0a4f02"/>
    <p:sldId xmlns:r="http://schemas.openxmlformats.org/officeDocument/2006/relationships" id="257" r:id="Rdc4c52bd40744664"/>
    <p:sldId xmlns:r="http://schemas.openxmlformats.org/officeDocument/2006/relationships" id="258" r:id="R6d09dad571444bb1"/>
    <p:sldId xmlns:r="http://schemas.openxmlformats.org/officeDocument/2006/relationships" id="259" r:id="R3f591a98d31c45f6"/>
    <p:sldId xmlns:r="http://schemas.openxmlformats.org/officeDocument/2006/relationships" id="260" r:id="R4f274a6df17a4332"/>
    <p:sldId xmlns:r="http://schemas.openxmlformats.org/officeDocument/2006/relationships" id="261" r:id="Ra224cb9fff2c4ea7"/>
    <p:sldId xmlns:r="http://schemas.openxmlformats.org/officeDocument/2006/relationships" id="262" r:id="Rf7631b861c27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c99e411ce4840" /><Relationship Type="http://schemas.openxmlformats.org/officeDocument/2006/relationships/slide" Target="/ppt/slides/slide1.xml" Id="Rb828b7a3ce0a4f02" /><Relationship Type="http://schemas.openxmlformats.org/officeDocument/2006/relationships/slide" Target="/ppt/slides/slide2.xml" Id="Rdc4c52bd40744664" /><Relationship Type="http://schemas.openxmlformats.org/officeDocument/2006/relationships/slide" Target="/ppt/slides/slide3.xml" Id="R6d09dad571444bb1" /><Relationship Type="http://schemas.openxmlformats.org/officeDocument/2006/relationships/slide" Target="/ppt/slides/slide4.xml" Id="R3f591a98d31c45f6" /><Relationship Type="http://schemas.openxmlformats.org/officeDocument/2006/relationships/slide" Target="/ppt/slides/slide5.xml" Id="R4f274a6df17a4332" /><Relationship Type="http://schemas.openxmlformats.org/officeDocument/2006/relationships/slide" Target="/ppt/slides/slide6.xml" Id="Ra224cb9fff2c4ea7" /><Relationship Type="http://schemas.openxmlformats.org/officeDocument/2006/relationships/slide" Target="/ppt/slides/slide7.xml" Id="Rf7631b861c27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c095bb269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426aed55b408d" /><Relationship Type="http://schemas.openxmlformats.org/officeDocument/2006/relationships/theme" Target="/ppt/slideMasters/theme/theme1.xml" Id="Ra07fc0f88692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426aed55b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ea1475bc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3c88295a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52fdee7b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297f774d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81215df4a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65f2aea2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eabf0976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44 073 130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793 043 445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921 638 989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