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f5b850eeaad40c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ac3b15738ec41f9"/>
  </p:sldMasterIdLst>
  <p:sldIdLst>
    <p:sldId xmlns:r="http://schemas.openxmlformats.org/officeDocument/2006/relationships" id="256" r:id="R62be9d8a07ac4fc0"/>
    <p:sldId xmlns:r="http://schemas.openxmlformats.org/officeDocument/2006/relationships" id="257" r:id="R2935902605b44ded"/>
    <p:sldId xmlns:r="http://schemas.openxmlformats.org/officeDocument/2006/relationships" id="258" r:id="R08b1c884893e4487"/>
    <p:sldId xmlns:r="http://schemas.openxmlformats.org/officeDocument/2006/relationships" id="259" r:id="R7ba160f876894344"/>
    <p:sldId xmlns:r="http://schemas.openxmlformats.org/officeDocument/2006/relationships" id="260" r:id="Raa9250afa5654818"/>
    <p:sldId xmlns:r="http://schemas.openxmlformats.org/officeDocument/2006/relationships" id="261" r:id="Rd3a963b22158462e"/>
    <p:sldId xmlns:r="http://schemas.openxmlformats.org/officeDocument/2006/relationships" id="262" r:id="Rbfa19509e6c64ea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ac3b15738ec41f9" /><Relationship Type="http://schemas.openxmlformats.org/officeDocument/2006/relationships/slide" Target="/ppt/slides/slide1.xml" Id="R62be9d8a07ac4fc0" /><Relationship Type="http://schemas.openxmlformats.org/officeDocument/2006/relationships/slide" Target="/ppt/slides/slide2.xml" Id="R2935902605b44ded" /><Relationship Type="http://schemas.openxmlformats.org/officeDocument/2006/relationships/slide" Target="/ppt/slides/slide3.xml" Id="R08b1c884893e4487" /><Relationship Type="http://schemas.openxmlformats.org/officeDocument/2006/relationships/slide" Target="/ppt/slides/slide4.xml" Id="R7ba160f876894344" /><Relationship Type="http://schemas.openxmlformats.org/officeDocument/2006/relationships/slide" Target="/ppt/slides/slide5.xml" Id="Raa9250afa5654818" /><Relationship Type="http://schemas.openxmlformats.org/officeDocument/2006/relationships/slide" Target="/ppt/slides/slide6.xml" Id="Rd3a963b22158462e" /><Relationship Type="http://schemas.openxmlformats.org/officeDocument/2006/relationships/slide" Target="/ppt/slides/slide7.xml" Id="Rbfa19509e6c64ea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6c24c75519a41f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f7a591d1fd4f41" /><Relationship Type="http://schemas.openxmlformats.org/officeDocument/2006/relationships/theme" Target="/ppt/slideMasters/theme/theme1.xml" Id="R99ffd251f5d9490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7f7a591d1fd4f4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213851b82b43e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4da81d44f34fb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bc5ea6ce6c441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1282fa7a0c430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c5dbb81b4e483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9453d1b50e454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a7adbf76904df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GRIMHOLT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GRIMHOLT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GRIMHOLT AS ble etablert [år] og holder til i Bø I Telemark.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GRIMHOLT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GRIMHOLT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GRIMHOLT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−11 532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1 284 880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1 207 730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2 015 339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GRIMHOLT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GRIMHOLT ÅSE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GRIMHOLT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Vreimsida 359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3803 Bø I Telemark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921 143 192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GRIMHOLT AS</a:t>
            </a:r>
          </a:p>
        </p:txBody>
      </p:sp>
    </p:spTree>
  </p:cSld>
  <p:clrMapOvr>
    <a:masterClrMapping xmlns:a="http://schemas.openxmlformats.org/drawingml/2006/main"/>
  </p:clrMapOvr>
</p:sld>
</file>