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22a15c579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54f2d794c4341"/>
  </p:sldMasterIdLst>
  <p:sldIdLst>
    <p:sldId xmlns:r="http://schemas.openxmlformats.org/officeDocument/2006/relationships" id="256" r:id="R317ab971069348ea"/>
    <p:sldId xmlns:r="http://schemas.openxmlformats.org/officeDocument/2006/relationships" id="257" r:id="R749d4d83393a4a62"/>
    <p:sldId xmlns:r="http://schemas.openxmlformats.org/officeDocument/2006/relationships" id="258" r:id="R5e949589ccc84f82"/>
    <p:sldId xmlns:r="http://schemas.openxmlformats.org/officeDocument/2006/relationships" id="259" r:id="Rc99415e768024f4e"/>
    <p:sldId xmlns:r="http://schemas.openxmlformats.org/officeDocument/2006/relationships" id="260" r:id="Re435a1aaf2d940ba"/>
    <p:sldId xmlns:r="http://schemas.openxmlformats.org/officeDocument/2006/relationships" id="261" r:id="R1ecca8eaefa94067"/>
    <p:sldId xmlns:r="http://schemas.openxmlformats.org/officeDocument/2006/relationships" id="262" r:id="R71aca8e32998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54f2d794c4341" /><Relationship Type="http://schemas.openxmlformats.org/officeDocument/2006/relationships/slide" Target="/ppt/slides/slide1.xml" Id="R317ab971069348ea" /><Relationship Type="http://schemas.openxmlformats.org/officeDocument/2006/relationships/slide" Target="/ppt/slides/slide2.xml" Id="R749d4d83393a4a62" /><Relationship Type="http://schemas.openxmlformats.org/officeDocument/2006/relationships/slide" Target="/ppt/slides/slide3.xml" Id="R5e949589ccc84f82" /><Relationship Type="http://schemas.openxmlformats.org/officeDocument/2006/relationships/slide" Target="/ppt/slides/slide4.xml" Id="Rc99415e768024f4e" /><Relationship Type="http://schemas.openxmlformats.org/officeDocument/2006/relationships/slide" Target="/ppt/slides/slide5.xml" Id="Re435a1aaf2d940ba" /><Relationship Type="http://schemas.openxmlformats.org/officeDocument/2006/relationships/slide" Target="/ppt/slides/slide6.xml" Id="R1ecca8eaefa94067" /><Relationship Type="http://schemas.openxmlformats.org/officeDocument/2006/relationships/slide" Target="/ppt/slides/slide7.xml" Id="R71aca8e32998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8e92154d5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4e074bae4fa6" /><Relationship Type="http://schemas.openxmlformats.org/officeDocument/2006/relationships/theme" Target="/ppt/slideMasters/theme/theme1.xml" Id="Rbdbeb82afe19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a4e074bae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84eed920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8db6aa3a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ffab79df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5ad881a5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6fc2d57f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b7887ba9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65c6f5e2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