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060692af449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25395b4214145"/>
  </p:sldMasterIdLst>
  <p:sldIdLst>
    <p:sldId xmlns:r="http://schemas.openxmlformats.org/officeDocument/2006/relationships" id="256" r:id="R7992579015804120"/>
    <p:sldId xmlns:r="http://schemas.openxmlformats.org/officeDocument/2006/relationships" id="257" r:id="Re338aab3062b4b0f"/>
    <p:sldId xmlns:r="http://schemas.openxmlformats.org/officeDocument/2006/relationships" id="258" r:id="Rb6c6a8bd2dab49ef"/>
    <p:sldId xmlns:r="http://schemas.openxmlformats.org/officeDocument/2006/relationships" id="259" r:id="R92c6a19e922e4c1b"/>
    <p:sldId xmlns:r="http://schemas.openxmlformats.org/officeDocument/2006/relationships" id="260" r:id="R50ed3f6f0ba347bf"/>
    <p:sldId xmlns:r="http://schemas.openxmlformats.org/officeDocument/2006/relationships" id="261" r:id="Re4484cb7771044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25395b4214145" /><Relationship Type="http://schemas.openxmlformats.org/officeDocument/2006/relationships/slide" Target="/ppt/slides/slide1.xml" Id="R7992579015804120" /><Relationship Type="http://schemas.openxmlformats.org/officeDocument/2006/relationships/slide" Target="/ppt/slides/slide2.xml" Id="Re338aab3062b4b0f" /><Relationship Type="http://schemas.openxmlformats.org/officeDocument/2006/relationships/slide" Target="/ppt/slides/slide3.xml" Id="Rb6c6a8bd2dab49ef" /><Relationship Type="http://schemas.openxmlformats.org/officeDocument/2006/relationships/slide" Target="/ppt/slides/slide4.xml" Id="R92c6a19e922e4c1b" /><Relationship Type="http://schemas.openxmlformats.org/officeDocument/2006/relationships/slide" Target="/ppt/slides/slide5.xml" Id="R50ed3f6f0ba347bf" /><Relationship Type="http://schemas.openxmlformats.org/officeDocument/2006/relationships/slide" Target="/ppt/slides/slide6.xml" Id="Re4484cb7771044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6340f8b3d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8c0bdf346482f" /><Relationship Type="http://schemas.openxmlformats.org/officeDocument/2006/relationships/theme" Target="/ppt/slideMasters/theme/theme1.xml" Id="Rd098b9f144d445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b8c0bdf346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41ab8140a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ca237b13e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643aae7764b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3d1f6afbc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07da6cdc249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96febc51f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SPARDAMA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