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95ee02b3dc4c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61b0b8ae7e4345"/>
  </p:sldMasterIdLst>
  <p:sldIdLst>
    <p:sldId xmlns:r="http://schemas.openxmlformats.org/officeDocument/2006/relationships" id="256" r:id="Rf7386c08c3874b4b"/>
    <p:sldId xmlns:r="http://schemas.openxmlformats.org/officeDocument/2006/relationships" id="257" r:id="Rcc405738dda54df7"/>
    <p:sldId xmlns:r="http://schemas.openxmlformats.org/officeDocument/2006/relationships" id="258" r:id="R9f14a55704fc49ee"/>
    <p:sldId xmlns:r="http://schemas.openxmlformats.org/officeDocument/2006/relationships" id="259" r:id="R23213d88376249c9"/>
    <p:sldId xmlns:r="http://schemas.openxmlformats.org/officeDocument/2006/relationships" id="260" r:id="Re9727274687143bd"/>
    <p:sldId xmlns:r="http://schemas.openxmlformats.org/officeDocument/2006/relationships" id="261" r:id="Rc75dd097086c48a7"/>
    <p:sldId xmlns:r="http://schemas.openxmlformats.org/officeDocument/2006/relationships" id="262" r:id="R8242153dac7e4c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61b0b8ae7e4345" /><Relationship Type="http://schemas.openxmlformats.org/officeDocument/2006/relationships/slide" Target="/ppt/slides/slide1.xml" Id="Rf7386c08c3874b4b" /><Relationship Type="http://schemas.openxmlformats.org/officeDocument/2006/relationships/slide" Target="/ppt/slides/slide2.xml" Id="Rcc405738dda54df7" /><Relationship Type="http://schemas.openxmlformats.org/officeDocument/2006/relationships/slide" Target="/ppt/slides/slide3.xml" Id="R9f14a55704fc49ee" /><Relationship Type="http://schemas.openxmlformats.org/officeDocument/2006/relationships/slide" Target="/ppt/slides/slide4.xml" Id="R23213d88376249c9" /><Relationship Type="http://schemas.openxmlformats.org/officeDocument/2006/relationships/slide" Target="/ppt/slides/slide5.xml" Id="Re9727274687143bd" /><Relationship Type="http://schemas.openxmlformats.org/officeDocument/2006/relationships/slide" Target="/ppt/slides/slide6.xml" Id="Rc75dd097086c48a7" /><Relationship Type="http://schemas.openxmlformats.org/officeDocument/2006/relationships/slide" Target="/ppt/slides/slide7.xml" Id="R8242153dac7e4c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35ff20d40847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e49e0a5754e53" /><Relationship Type="http://schemas.openxmlformats.org/officeDocument/2006/relationships/theme" Target="/ppt/slideMasters/theme/theme1.xml" Id="R87f3664198714b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1e49e0a5754e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f94f6216d43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93c79111548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a290fe05d44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507046d084c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77e304a2f47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29377dde84d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db0c6a5d042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SPARDAMA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SPARDAMA INVEST AS ble etablert [år] og holder til i Rykkinn.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198 680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1 153 316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1 154 636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BERENTZEN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Saubakken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1349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921 145 950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