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4e4aeb92e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671e87ca348d8"/>
  </p:sldMasterIdLst>
  <p:sldIdLst>
    <p:sldId xmlns:r="http://schemas.openxmlformats.org/officeDocument/2006/relationships" id="256" r:id="Rf3a1fe31b21e43f2"/>
    <p:sldId xmlns:r="http://schemas.openxmlformats.org/officeDocument/2006/relationships" id="257" r:id="Rd5a270b3d7874488"/>
    <p:sldId xmlns:r="http://schemas.openxmlformats.org/officeDocument/2006/relationships" id="258" r:id="R933bf0066b6b466f"/>
    <p:sldId xmlns:r="http://schemas.openxmlformats.org/officeDocument/2006/relationships" id="259" r:id="R13cd24bff7cc4816"/>
    <p:sldId xmlns:r="http://schemas.openxmlformats.org/officeDocument/2006/relationships" id="260" r:id="R654557f4908e4861"/>
    <p:sldId xmlns:r="http://schemas.openxmlformats.org/officeDocument/2006/relationships" id="261" r:id="Rb1cd9bceaf4e4a0d"/>
    <p:sldId xmlns:r="http://schemas.openxmlformats.org/officeDocument/2006/relationships" id="262" r:id="R0d5f9058282f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671e87ca348d8" /><Relationship Type="http://schemas.openxmlformats.org/officeDocument/2006/relationships/slide" Target="/ppt/slides/slide1.xml" Id="Rf3a1fe31b21e43f2" /><Relationship Type="http://schemas.openxmlformats.org/officeDocument/2006/relationships/slide" Target="/ppt/slides/slide2.xml" Id="Rd5a270b3d7874488" /><Relationship Type="http://schemas.openxmlformats.org/officeDocument/2006/relationships/slide" Target="/ppt/slides/slide3.xml" Id="R933bf0066b6b466f" /><Relationship Type="http://schemas.openxmlformats.org/officeDocument/2006/relationships/slide" Target="/ppt/slides/slide4.xml" Id="R13cd24bff7cc4816" /><Relationship Type="http://schemas.openxmlformats.org/officeDocument/2006/relationships/slide" Target="/ppt/slides/slide5.xml" Id="R654557f4908e4861" /><Relationship Type="http://schemas.openxmlformats.org/officeDocument/2006/relationships/slide" Target="/ppt/slides/slide6.xml" Id="Rb1cd9bceaf4e4a0d" /><Relationship Type="http://schemas.openxmlformats.org/officeDocument/2006/relationships/slide" Target="/ppt/slides/slide7.xml" Id="R0d5f9058282f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1a66ea8f9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72f2afeb4932" /><Relationship Type="http://schemas.openxmlformats.org/officeDocument/2006/relationships/theme" Target="/ppt/slideMasters/theme/theme1.xml" Id="R07fbcee86d25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e72f2afeb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418cad957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878fc1b2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2d4de98a4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10bc80e2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e5035387d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e306fe79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654b5383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4 477 974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 –  23,8 %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921 159 951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CAPITAL AS</a:t>
            </a:r>
          </a:p>
        </p:txBody>
      </p:sp>
    </p:spTree>
  </p:cSld>
  <p:clrMapOvr>
    <a:masterClrMapping xmlns:a="http://schemas.openxmlformats.org/drawingml/2006/main"/>
  </p:clrMapOvr>
</p:sld>
</file>