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edfb15302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411a1cd744792"/>
  </p:sldMasterIdLst>
  <p:sldIdLst>
    <p:sldId xmlns:r="http://schemas.openxmlformats.org/officeDocument/2006/relationships" id="256" r:id="Rf8fdc2ba665d40c9"/>
    <p:sldId xmlns:r="http://schemas.openxmlformats.org/officeDocument/2006/relationships" id="257" r:id="R7f85514030f443a3"/>
    <p:sldId xmlns:r="http://schemas.openxmlformats.org/officeDocument/2006/relationships" id="258" r:id="R3b883f37e8474a84"/>
    <p:sldId xmlns:r="http://schemas.openxmlformats.org/officeDocument/2006/relationships" id="259" r:id="R77ded916030248ed"/>
    <p:sldId xmlns:r="http://schemas.openxmlformats.org/officeDocument/2006/relationships" id="260" r:id="R4c3db8c79deb4e2b"/>
    <p:sldId xmlns:r="http://schemas.openxmlformats.org/officeDocument/2006/relationships" id="261" r:id="R9aed909a00004ae3"/>
    <p:sldId xmlns:r="http://schemas.openxmlformats.org/officeDocument/2006/relationships" id="262" r:id="R6d8c132726e7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411a1cd744792" /><Relationship Type="http://schemas.openxmlformats.org/officeDocument/2006/relationships/slide" Target="/ppt/slides/slide1.xml" Id="Rf8fdc2ba665d40c9" /><Relationship Type="http://schemas.openxmlformats.org/officeDocument/2006/relationships/slide" Target="/ppt/slides/slide2.xml" Id="R7f85514030f443a3" /><Relationship Type="http://schemas.openxmlformats.org/officeDocument/2006/relationships/slide" Target="/ppt/slides/slide3.xml" Id="R3b883f37e8474a84" /><Relationship Type="http://schemas.openxmlformats.org/officeDocument/2006/relationships/slide" Target="/ppt/slides/slide4.xml" Id="R77ded916030248ed" /><Relationship Type="http://schemas.openxmlformats.org/officeDocument/2006/relationships/slide" Target="/ppt/slides/slide5.xml" Id="R4c3db8c79deb4e2b" /><Relationship Type="http://schemas.openxmlformats.org/officeDocument/2006/relationships/slide" Target="/ppt/slides/slide6.xml" Id="R9aed909a00004ae3" /><Relationship Type="http://schemas.openxmlformats.org/officeDocument/2006/relationships/slide" Target="/ppt/slides/slide7.xml" Id="R6d8c132726e7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0a976e84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6f986bb14105" /><Relationship Type="http://schemas.openxmlformats.org/officeDocument/2006/relationships/theme" Target="/ppt/slideMasters/theme/theme1.xml" Id="Rbbe5317c025f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06f986bb1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1d5bf17bd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a3be8037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7ec2f617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92390a444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ea3753e6e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f883da841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5441822248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TOM JENS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