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25ea4c517e8486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07410996ecc48a2"/>
  </p:sldMasterIdLst>
  <p:sldIdLst>
    <p:sldId xmlns:r="http://schemas.openxmlformats.org/officeDocument/2006/relationships" id="256" r:id="R9092ef3a89844141"/>
    <p:sldId xmlns:r="http://schemas.openxmlformats.org/officeDocument/2006/relationships" id="257" r:id="Rb232e1a728b94e29"/>
    <p:sldId xmlns:r="http://schemas.openxmlformats.org/officeDocument/2006/relationships" id="258" r:id="R8f80001b90df4423"/>
    <p:sldId xmlns:r="http://schemas.openxmlformats.org/officeDocument/2006/relationships" id="259" r:id="Rd92e1dcbbb474ea9"/>
    <p:sldId xmlns:r="http://schemas.openxmlformats.org/officeDocument/2006/relationships" id="260" r:id="R23755fbefa094d6f"/>
    <p:sldId xmlns:r="http://schemas.openxmlformats.org/officeDocument/2006/relationships" id="261" r:id="Raca7a539035a49de"/>
    <p:sldId xmlns:r="http://schemas.openxmlformats.org/officeDocument/2006/relationships" id="262" r:id="Re437315ea32b4bd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07410996ecc48a2" /><Relationship Type="http://schemas.openxmlformats.org/officeDocument/2006/relationships/slide" Target="/ppt/slides/slide1.xml" Id="R9092ef3a89844141" /><Relationship Type="http://schemas.openxmlformats.org/officeDocument/2006/relationships/slide" Target="/ppt/slides/slide2.xml" Id="Rb232e1a728b94e29" /><Relationship Type="http://schemas.openxmlformats.org/officeDocument/2006/relationships/slide" Target="/ppt/slides/slide3.xml" Id="R8f80001b90df4423" /><Relationship Type="http://schemas.openxmlformats.org/officeDocument/2006/relationships/slide" Target="/ppt/slides/slide4.xml" Id="Rd92e1dcbbb474ea9" /><Relationship Type="http://schemas.openxmlformats.org/officeDocument/2006/relationships/slide" Target="/ppt/slides/slide5.xml" Id="R23755fbefa094d6f" /><Relationship Type="http://schemas.openxmlformats.org/officeDocument/2006/relationships/slide" Target="/ppt/slides/slide6.xml" Id="Raca7a539035a49de" /><Relationship Type="http://schemas.openxmlformats.org/officeDocument/2006/relationships/slide" Target="/ppt/slides/slide7.xml" Id="Re437315ea32b4bd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aa97317e2aa473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053a9cbecc42c0" /><Relationship Type="http://schemas.openxmlformats.org/officeDocument/2006/relationships/theme" Target="/ppt/slideMasters/theme/theme1.xml" Id="R6089d3d47a60471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e053a9cbecc42c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ff1bd40b15445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221437aebe459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beea7347f4486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755b0943154f0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c70cfe23884ab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1677368e8147a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2f6063dde345f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OLF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OLF HOLDING AS ble etablert [år] og holder til i 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−37 785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135 045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2 438 624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3 567 542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FODSTAD OLE THORBJØRN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Storeliene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2072 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921 172 680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OLF HOLDING AS</a:t>
            </a:r>
          </a:p>
        </p:txBody>
      </p:sp>
    </p:spTree>
  </p:cSld>
  <p:clrMapOvr>
    <a:masterClrMapping xmlns:a="http://schemas.openxmlformats.org/drawingml/2006/main"/>
  </p:clrMapOvr>
</p:sld>
</file>