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4ce5ffdc2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7739c7da748ca"/>
  </p:sldMasterIdLst>
  <p:sldIdLst>
    <p:sldId xmlns:r="http://schemas.openxmlformats.org/officeDocument/2006/relationships" id="256" r:id="Refdaf5dce10543a6"/>
    <p:sldId xmlns:r="http://schemas.openxmlformats.org/officeDocument/2006/relationships" id="257" r:id="R143bd5414ebd4187"/>
    <p:sldId xmlns:r="http://schemas.openxmlformats.org/officeDocument/2006/relationships" id="258" r:id="Rfdc0e96a214d4df3"/>
    <p:sldId xmlns:r="http://schemas.openxmlformats.org/officeDocument/2006/relationships" id="259" r:id="R221ddf0de5ff472a"/>
    <p:sldId xmlns:r="http://schemas.openxmlformats.org/officeDocument/2006/relationships" id="260" r:id="R6b31dfc4e2eb4d99"/>
    <p:sldId xmlns:r="http://schemas.openxmlformats.org/officeDocument/2006/relationships" id="261" r:id="R5da9d42ab61e47b4"/>
    <p:sldId xmlns:r="http://schemas.openxmlformats.org/officeDocument/2006/relationships" id="262" r:id="R753d8cff71f7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7739c7da748ca" /><Relationship Type="http://schemas.openxmlformats.org/officeDocument/2006/relationships/slide" Target="/ppt/slides/slide1.xml" Id="Refdaf5dce10543a6" /><Relationship Type="http://schemas.openxmlformats.org/officeDocument/2006/relationships/slide" Target="/ppt/slides/slide2.xml" Id="R143bd5414ebd4187" /><Relationship Type="http://schemas.openxmlformats.org/officeDocument/2006/relationships/slide" Target="/ppt/slides/slide3.xml" Id="Rfdc0e96a214d4df3" /><Relationship Type="http://schemas.openxmlformats.org/officeDocument/2006/relationships/slide" Target="/ppt/slides/slide4.xml" Id="R221ddf0de5ff472a" /><Relationship Type="http://schemas.openxmlformats.org/officeDocument/2006/relationships/slide" Target="/ppt/slides/slide5.xml" Id="R6b31dfc4e2eb4d99" /><Relationship Type="http://schemas.openxmlformats.org/officeDocument/2006/relationships/slide" Target="/ppt/slides/slide6.xml" Id="R5da9d42ab61e47b4" /><Relationship Type="http://schemas.openxmlformats.org/officeDocument/2006/relationships/slide" Target="/ppt/slides/slide7.xml" Id="R753d8cff71f7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b56a4cf30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2610ba0e415c" /><Relationship Type="http://schemas.openxmlformats.org/officeDocument/2006/relationships/theme" Target="/ppt/slideMasters/theme/theme1.xml" Id="Rbf767e31709d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12610ba0e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b23de31a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4d60e899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dfa2814b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8dfec76d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5b7bb896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8c13a360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0b2b9e84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