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83ee22627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5c41c03e24ac6"/>
  </p:sldMasterIdLst>
  <p:sldIdLst>
    <p:sldId xmlns:r="http://schemas.openxmlformats.org/officeDocument/2006/relationships" id="256" r:id="R904d762b33a94e93"/>
    <p:sldId xmlns:r="http://schemas.openxmlformats.org/officeDocument/2006/relationships" id="257" r:id="Rf8900111d0424546"/>
    <p:sldId xmlns:r="http://schemas.openxmlformats.org/officeDocument/2006/relationships" id="258" r:id="R4c39d165507f40e5"/>
    <p:sldId xmlns:r="http://schemas.openxmlformats.org/officeDocument/2006/relationships" id="259" r:id="R92bf53a8aa3647ce"/>
    <p:sldId xmlns:r="http://schemas.openxmlformats.org/officeDocument/2006/relationships" id="260" r:id="R616031fb97944d62"/>
    <p:sldId xmlns:r="http://schemas.openxmlformats.org/officeDocument/2006/relationships" id="261" r:id="R527c0c9a79824e40"/>
    <p:sldId xmlns:r="http://schemas.openxmlformats.org/officeDocument/2006/relationships" id="262" r:id="R68451862b857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5c41c03e24ac6" /><Relationship Type="http://schemas.openxmlformats.org/officeDocument/2006/relationships/slide" Target="/ppt/slides/slide1.xml" Id="R904d762b33a94e93" /><Relationship Type="http://schemas.openxmlformats.org/officeDocument/2006/relationships/slide" Target="/ppt/slides/slide2.xml" Id="Rf8900111d0424546" /><Relationship Type="http://schemas.openxmlformats.org/officeDocument/2006/relationships/slide" Target="/ppt/slides/slide3.xml" Id="R4c39d165507f40e5" /><Relationship Type="http://schemas.openxmlformats.org/officeDocument/2006/relationships/slide" Target="/ppt/slides/slide4.xml" Id="R92bf53a8aa3647ce" /><Relationship Type="http://schemas.openxmlformats.org/officeDocument/2006/relationships/slide" Target="/ppt/slides/slide5.xml" Id="R616031fb97944d62" /><Relationship Type="http://schemas.openxmlformats.org/officeDocument/2006/relationships/slide" Target="/ppt/slides/slide6.xml" Id="R527c0c9a79824e40" /><Relationship Type="http://schemas.openxmlformats.org/officeDocument/2006/relationships/slide" Target="/ppt/slides/slide7.xml" Id="R68451862b857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519a38be3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dca5a161c4d26" /><Relationship Type="http://schemas.openxmlformats.org/officeDocument/2006/relationships/theme" Target="/ppt/slideMasters/theme/theme1.xml" Id="R7a0642d75ffd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dca5a161c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d8d6a168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8e1d70a0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3d1fd3cd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0d7f63da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3901799b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192271e2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0d3d44df0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KIZU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6 255 499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