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fec32b9cbb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e4449969c04f69"/>
  </p:sldMasterIdLst>
  <p:sldIdLst>
    <p:sldId xmlns:r="http://schemas.openxmlformats.org/officeDocument/2006/relationships" id="256" r:id="Rffe70cd949c94254"/>
    <p:sldId xmlns:r="http://schemas.openxmlformats.org/officeDocument/2006/relationships" id="257" r:id="R236945d6785e4b57"/>
    <p:sldId xmlns:r="http://schemas.openxmlformats.org/officeDocument/2006/relationships" id="258" r:id="R0c1c2c2c87134605"/>
    <p:sldId xmlns:r="http://schemas.openxmlformats.org/officeDocument/2006/relationships" id="259" r:id="Rd638eb2c44df445d"/>
    <p:sldId xmlns:r="http://schemas.openxmlformats.org/officeDocument/2006/relationships" id="260" r:id="Re168ffc3034c4d32"/>
    <p:sldId xmlns:r="http://schemas.openxmlformats.org/officeDocument/2006/relationships" id="261" r:id="R5ffe28237be843ea"/>
    <p:sldId xmlns:r="http://schemas.openxmlformats.org/officeDocument/2006/relationships" id="262" r:id="R0e2afa22270c4a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4449969c04f69" /><Relationship Type="http://schemas.openxmlformats.org/officeDocument/2006/relationships/slide" Target="/ppt/slides/slide1.xml" Id="Rffe70cd949c94254" /><Relationship Type="http://schemas.openxmlformats.org/officeDocument/2006/relationships/slide" Target="/ppt/slides/slide2.xml" Id="R236945d6785e4b57" /><Relationship Type="http://schemas.openxmlformats.org/officeDocument/2006/relationships/slide" Target="/ppt/slides/slide3.xml" Id="R0c1c2c2c87134605" /><Relationship Type="http://schemas.openxmlformats.org/officeDocument/2006/relationships/slide" Target="/ppt/slides/slide4.xml" Id="Rd638eb2c44df445d" /><Relationship Type="http://schemas.openxmlformats.org/officeDocument/2006/relationships/slide" Target="/ppt/slides/slide5.xml" Id="Re168ffc3034c4d32" /><Relationship Type="http://schemas.openxmlformats.org/officeDocument/2006/relationships/slide" Target="/ppt/slides/slide6.xml" Id="R5ffe28237be843ea" /><Relationship Type="http://schemas.openxmlformats.org/officeDocument/2006/relationships/slide" Target="/ppt/slides/slide7.xml" Id="R0e2afa22270c4a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334d68d0e4b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6b753561c48b5" /><Relationship Type="http://schemas.openxmlformats.org/officeDocument/2006/relationships/theme" Target="/ppt/slideMasters/theme/theme1.xml" Id="R1bd2dfa5b1c344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6b753561c48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9e6626937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f2eb9b37444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b6be8461c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7b8403f9a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8269fa7ff4c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72d5a8e7946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9f16a177242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5 747 978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THORE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Haga, Kornstadveien 465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stein@orientedgroup.com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www.multimedianordic.no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