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7a0da706954a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b0ff4bae674450"/>
  </p:sldMasterIdLst>
  <p:sldIdLst>
    <p:sldId xmlns:r="http://schemas.openxmlformats.org/officeDocument/2006/relationships" id="256" r:id="R5c49afc5363a481a"/>
    <p:sldId xmlns:r="http://schemas.openxmlformats.org/officeDocument/2006/relationships" id="257" r:id="R65c7d01c414e41af"/>
    <p:sldId xmlns:r="http://schemas.openxmlformats.org/officeDocument/2006/relationships" id="258" r:id="Re35fee96a85249d4"/>
    <p:sldId xmlns:r="http://schemas.openxmlformats.org/officeDocument/2006/relationships" id="259" r:id="Rf0b6900765c24a7d"/>
    <p:sldId xmlns:r="http://schemas.openxmlformats.org/officeDocument/2006/relationships" id="260" r:id="R34bfc459099e4dd9"/>
    <p:sldId xmlns:r="http://schemas.openxmlformats.org/officeDocument/2006/relationships" id="261" r:id="R3737a46b3ad24e78"/>
    <p:sldId xmlns:r="http://schemas.openxmlformats.org/officeDocument/2006/relationships" id="262" r:id="R3cf21f3078114a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0ff4bae674450" /><Relationship Type="http://schemas.openxmlformats.org/officeDocument/2006/relationships/slide" Target="/ppt/slides/slide1.xml" Id="R5c49afc5363a481a" /><Relationship Type="http://schemas.openxmlformats.org/officeDocument/2006/relationships/slide" Target="/ppt/slides/slide2.xml" Id="R65c7d01c414e41af" /><Relationship Type="http://schemas.openxmlformats.org/officeDocument/2006/relationships/slide" Target="/ppt/slides/slide3.xml" Id="Re35fee96a85249d4" /><Relationship Type="http://schemas.openxmlformats.org/officeDocument/2006/relationships/slide" Target="/ppt/slides/slide4.xml" Id="Rf0b6900765c24a7d" /><Relationship Type="http://schemas.openxmlformats.org/officeDocument/2006/relationships/slide" Target="/ppt/slides/slide5.xml" Id="R34bfc459099e4dd9" /><Relationship Type="http://schemas.openxmlformats.org/officeDocument/2006/relationships/slide" Target="/ppt/slides/slide6.xml" Id="R3737a46b3ad24e78" /><Relationship Type="http://schemas.openxmlformats.org/officeDocument/2006/relationships/slide" Target="/ppt/slides/slide7.xml" Id="R3cf21f3078114a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8883030f949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133a745d24f38" /><Relationship Type="http://schemas.openxmlformats.org/officeDocument/2006/relationships/theme" Target="/ppt/slideMasters/theme/theme1.xml" Id="R3a5cad1031cd47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c133a745d24f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035d1f9d747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6db949c9b46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f13af57da41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31afd30be45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a0d63732943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f91d99d224c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d30b205ed43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AVANTI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AVANTI HOLDING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2 976 345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5 129 301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PROFECTUS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GRIMHOLT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ZOOM INVEST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921 187 394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