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7222915a6e47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935ab322ef4e4f"/>
  </p:sldMasterIdLst>
  <p:sldIdLst>
    <p:sldId xmlns:r="http://schemas.openxmlformats.org/officeDocument/2006/relationships" id="256" r:id="R1089a293525d4ea9"/>
    <p:sldId xmlns:r="http://schemas.openxmlformats.org/officeDocument/2006/relationships" id="257" r:id="R594c5d21ce614d6b"/>
    <p:sldId xmlns:r="http://schemas.openxmlformats.org/officeDocument/2006/relationships" id="258" r:id="R58a020995891452b"/>
    <p:sldId xmlns:r="http://schemas.openxmlformats.org/officeDocument/2006/relationships" id="259" r:id="R9ddf3df881bb45c6"/>
    <p:sldId xmlns:r="http://schemas.openxmlformats.org/officeDocument/2006/relationships" id="260" r:id="R40dc2703a63642ec"/>
    <p:sldId xmlns:r="http://schemas.openxmlformats.org/officeDocument/2006/relationships" id="261" r:id="Rc9d9078801c1490e"/>
    <p:sldId xmlns:r="http://schemas.openxmlformats.org/officeDocument/2006/relationships" id="262" r:id="R2effaa172bca46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935ab322ef4e4f" /><Relationship Type="http://schemas.openxmlformats.org/officeDocument/2006/relationships/slide" Target="/ppt/slides/slide1.xml" Id="R1089a293525d4ea9" /><Relationship Type="http://schemas.openxmlformats.org/officeDocument/2006/relationships/slide" Target="/ppt/slides/slide2.xml" Id="R594c5d21ce614d6b" /><Relationship Type="http://schemas.openxmlformats.org/officeDocument/2006/relationships/slide" Target="/ppt/slides/slide3.xml" Id="R58a020995891452b" /><Relationship Type="http://schemas.openxmlformats.org/officeDocument/2006/relationships/slide" Target="/ppt/slides/slide4.xml" Id="R9ddf3df881bb45c6" /><Relationship Type="http://schemas.openxmlformats.org/officeDocument/2006/relationships/slide" Target="/ppt/slides/slide5.xml" Id="R40dc2703a63642ec" /><Relationship Type="http://schemas.openxmlformats.org/officeDocument/2006/relationships/slide" Target="/ppt/slides/slide6.xml" Id="Rc9d9078801c1490e" /><Relationship Type="http://schemas.openxmlformats.org/officeDocument/2006/relationships/slide" Target="/ppt/slides/slide7.xml" Id="R2effaa172bca46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ad459b4a94c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f655620cf452f" /><Relationship Type="http://schemas.openxmlformats.org/officeDocument/2006/relationships/theme" Target="/ppt/slideMasters/theme/theme1.xml" Id="Rbbdfdf8c4f1b49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df655620cf45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b28f69dba4e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4b4dd555843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883a9bba543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a37faa7e844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0d81d898f44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1a5e3a6204e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199a3e4e545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 INVEST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689 719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1 435 518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1 680 591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BRINGSLI ANNA L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Anna Lise Bringsli, Torget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921 205 414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ALB INVEST AS</a:t>
            </a:r>
          </a:p>
        </p:txBody>
      </p:sp>
    </p:spTree>
  </p:cSld>
  <p:clrMapOvr>
    <a:masterClrMapping xmlns:a="http://schemas.openxmlformats.org/drawingml/2006/main"/>
  </p:clrMapOvr>
</p:sld>
</file>