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d8f4290f6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f11af73674d19"/>
  </p:sldMasterIdLst>
  <p:sldIdLst>
    <p:sldId xmlns:r="http://schemas.openxmlformats.org/officeDocument/2006/relationships" id="256" r:id="R2c9b61d5e3f34998"/>
    <p:sldId xmlns:r="http://schemas.openxmlformats.org/officeDocument/2006/relationships" id="257" r:id="R4912dca5afc3472e"/>
    <p:sldId xmlns:r="http://schemas.openxmlformats.org/officeDocument/2006/relationships" id="258" r:id="R342dcef76b8d4638"/>
    <p:sldId xmlns:r="http://schemas.openxmlformats.org/officeDocument/2006/relationships" id="259" r:id="R0816d2eb360e4eb9"/>
    <p:sldId xmlns:r="http://schemas.openxmlformats.org/officeDocument/2006/relationships" id="260" r:id="Rec3d9cf8f36d4000"/>
    <p:sldId xmlns:r="http://schemas.openxmlformats.org/officeDocument/2006/relationships" id="261" r:id="R2ace9e521a334dbd"/>
    <p:sldId xmlns:r="http://schemas.openxmlformats.org/officeDocument/2006/relationships" id="262" r:id="R75d3e1956280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f11af73674d19" /><Relationship Type="http://schemas.openxmlformats.org/officeDocument/2006/relationships/slide" Target="/ppt/slides/slide1.xml" Id="R2c9b61d5e3f34998" /><Relationship Type="http://schemas.openxmlformats.org/officeDocument/2006/relationships/slide" Target="/ppt/slides/slide2.xml" Id="R4912dca5afc3472e" /><Relationship Type="http://schemas.openxmlformats.org/officeDocument/2006/relationships/slide" Target="/ppt/slides/slide3.xml" Id="R342dcef76b8d4638" /><Relationship Type="http://schemas.openxmlformats.org/officeDocument/2006/relationships/slide" Target="/ppt/slides/slide4.xml" Id="R0816d2eb360e4eb9" /><Relationship Type="http://schemas.openxmlformats.org/officeDocument/2006/relationships/slide" Target="/ppt/slides/slide5.xml" Id="Rec3d9cf8f36d4000" /><Relationship Type="http://schemas.openxmlformats.org/officeDocument/2006/relationships/slide" Target="/ppt/slides/slide6.xml" Id="R2ace9e521a334dbd" /><Relationship Type="http://schemas.openxmlformats.org/officeDocument/2006/relationships/slide" Target="/ppt/slides/slide7.xml" Id="R75d3e1956280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16934fff7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519943b4457c" /><Relationship Type="http://schemas.openxmlformats.org/officeDocument/2006/relationships/theme" Target="/ppt/slideMasters/theme/theme1.xml" Id="R92f0fb67b462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d519943b4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16963a391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d6ca24255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e1c7a7a71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721e41b8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8b2e537b0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cc4620425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c551faeb4e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RÅD &amp; REGNSKAP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1 088 322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ELISABETH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SØRHUS LINE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