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6cba9feaf4d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c67d874e04205"/>
  </p:sldMasterIdLst>
  <p:sldIdLst>
    <p:sldId xmlns:r="http://schemas.openxmlformats.org/officeDocument/2006/relationships" id="256" r:id="R7c5b088b9ae342d2"/>
    <p:sldId xmlns:r="http://schemas.openxmlformats.org/officeDocument/2006/relationships" id="257" r:id="Re04d66b6e5cb40f2"/>
    <p:sldId xmlns:r="http://schemas.openxmlformats.org/officeDocument/2006/relationships" id="258" r:id="R4ad53e488aee47be"/>
    <p:sldId xmlns:r="http://schemas.openxmlformats.org/officeDocument/2006/relationships" id="259" r:id="R99bfa04c66a1459c"/>
    <p:sldId xmlns:r="http://schemas.openxmlformats.org/officeDocument/2006/relationships" id="260" r:id="R9bca8994030a4fea"/>
    <p:sldId xmlns:r="http://schemas.openxmlformats.org/officeDocument/2006/relationships" id="261" r:id="Rbd0c3e56c34d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c67d874e04205" /><Relationship Type="http://schemas.openxmlformats.org/officeDocument/2006/relationships/slide" Target="/ppt/slides/slide1.xml" Id="R7c5b088b9ae342d2" /><Relationship Type="http://schemas.openxmlformats.org/officeDocument/2006/relationships/slide" Target="/ppt/slides/slide2.xml" Id="Re04d66b6e5cb40f2" /><Relationship Type="http://schemas.openxmlformats.org/officeDocument/2006/relationships/slide" Target="/ppt/slides/slide3.xml" Id="R4ad53e488aee47be" /><Relationship Type="http://schemas.openxmlformats.org/officeDocument/2006/relationships/slide" Target="/ppt/slides/slide4.xml" Id="R99bfa04c66a1459c" /><Relationship Type="http://schemas.openxmlformats.org/officeDocument/2006/relationships/slide" Target="/ppt/slides/slide5.xml" Id="R9bca8994030a4fea" /><Relationship Type="http://schemas.openxmlformats.org/officeDocument/2006/relationships/slide" Target="/ppt/slides/slide6.xml" Id="Rbd0c3e56c34d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473e89a5b45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4b46783a4bcf" /><Relationship Type="http://schemas.openxmlformats.org/officeDocument/2006/relationships/theme" Target="/ppt/slideMasters/theme/theme1.xml" Id="R3b4bb52c5e4d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14b46783a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1c871b48e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79ed57103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9713f282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0c068a049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2df66723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abcffa3434e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SOSIV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921 217 153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SOSIV AS</a:t>
            </a:r>
          </a:p>
        </p:txBody>
      </p:sp>
    </p:spTree>
  </p:cSld>
  <p:clrMapOvr>
    <a:masterClrMapping xmlns:a="http://schemas.openxmlformats.org/drawingml/2006/main"/>
  </p:clrMapOvr>
</p:sld>
</file>