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abdff914740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cf52257524f5f"/>
  </p:sldMasterIdLst>
  <p:sldIdLst>
    <p:sldId xmlns:r="http://schemas.openxmlformats.org/officeDocument/2006/relationships" id="256" r:id="R6c7f58eebdde498a"/>
    <p:sldId xmlns:r="http://schemas.openxmlformats.org/officeDocument/2006/relationships" id="257" r:id="R083d13e097b94110"/>
    <p:sldId xmlns:r="http://schemas.openxmlformats.org/officeDocument/2006/relationships" id="258" r:id="Racbe3278c8734d6a"/>
    <p:sldId xmlns:r="http://schemas.openxmlformats.org/officeDocument/2006/relationships" id="259" r:id="Rfb7491c2b8e04f97"/>
    <p:sldId xmlns:r="http://schemas.openxmlformats.org/officeDocument/2006/relationships" id="260" r:id="Rc929874e6637458a"/>
    <p:sldId xmlns:r="http://schemas.openxmlformats.org/officeDocument/2006/relationships" id="261" r:id="R680ea5d2b3714d41"/>
    <p:sldId xmlns:r="http://schemas.openxmlformats.org/officeDocument/2006/relationships" id="262" r:id="R32216c2e0803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cf52257524f5f" /><Relationship Type="http://schemas.openxmlformats.org/officeDocument/2006/relationships/slide" Target="/ppt/slides/slide1.xml" Id="R6c7f58eebdde498a" /><Relationship Type="http://schemas.openxmlformats.org/officeDocument/2006/relationships/slide" Target="/ppt/slides/slide2.xml" Id="R083d13e097b94110" /><Relationship Type="http://schemas.openxmlformats.org/officeDocument/2006/relationships/slide" Target="/ppt/slides/slide3.xml" Id="Racbe3278c8734d6a" /><Relationship Type="http://schemas.openxmlformats.org/officeDocument/2006/relationships/slide" Target="/ppt/slides/slide4.xml" Id="Rfb7491c2b8e04f97" /><Relationship Type="http://schemas.openxmlformats.org/officeDocument/2006/relationships/slide" Target="/ppt/slides/slide5.xml" Id="Rc929874e6637458a" /><Relationship Type="http://schemas.openxmlformats.org/officeDocument/2006/relationships/slide" Target="/ppt/slides/slide6.xml" Id="R680ea5d2b3714d41" /><Relationship Type="http://schemas.openxmlformats.org/officeDocument/2006/relationships/slide" Target="/ppt/slides/slide7.xml" Id="R32216c2e0803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878b21f39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41596ecd4be1" /><Relationship Type="http://schemas.openxmlformats.org/officeDocument/2006/relationships/theme" Target="/ppt/slideMasters/theme/theme1.xml" Id="Rdf5cbded3e4e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b41596ecd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a4e8f9c7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88b59a82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d12161335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2555c233e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68744d5f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68c9bdc1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89a4e911e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SOSIV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−5 489 142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18 084 558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18 126 382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OLAV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