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ef31df08109461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afcdf231752432c"/>
  </p:sldMasterIdLst>
  <p:sldIdLst>
    <p:sldId xmlns:r="http://schemas.openxmlformats.org/officeDocument/2006/relationships" id="256" r:id="R69b882d62de1431f"/>
    <p:sldId xmlns:r="http://schemas.openxmlformats.org/officeDocument/2006/relationships" id="257" r:id="Rafb6a549c5b143d0"/>
    <p:sldId xmlns:r="http://schemas.openxmlformats.org/officeDocument/2006/relationships" id="258" r:id="R6178c64de12940d5"/>
    <p:sldId xmlns:r="http://schemas.openxmlformats.org/officeDocument/2006/relationships" id="259" r:id="R9a398d93f40841e0"/>
    <p:sldId xmlns:r="http://schemas.openxmlformats.org/officeDocument/2006/relationships" id="260" r:id="Re271d6cf6b40461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fcdf231752432c" /><Relationship Type="http://schemas.openxmlformats.org/officeDocument/2006/relationships/slide" Target="/ppt/slides/slide1.xml" Id="R69b882d62de1431f" /><Relationship Type="http://schemas.openxmlformats.org/officeDocument/2006/relationships/slide" Target="/ppt/slides/slide2.xml" Id="Rafb6a549c5b143d0" /><Relationship Type="http://schemas.openxmlformats.org/officeDocument/2006/relationships/slide" Target="/ppt/slides/slide3.xml" Id="R6178c64de12940d5" /><Relationship Type="http://schemas.openxmlformats.org/officeDocument/2006/relationships/slide" Target="/ppt/slides/slide4.xml" Id="R9a398d93f40841e0" /><Relationship Type="http://schemas.openxmlformats.org/officeDocument/2006/relationships/slide" Target="/ppt/slides/slide5.xml" Id="Re271d6cf6b40461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d8fe725377436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ce125088194ba3" /><Relationship Type="http://schemas.openxmlformats.org/officeDocument/2006/relationships/theme" Target="/ppt/slideMasters/theme/theme1.xml" Id="R37f46204f0e0410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dce125088194ba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8f0955157245f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f1273517314bb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cdb7ce7348482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1589daa27a45d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bcb8ba41444b8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MOLDE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MOLDE KOMMUNE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Rådhusplassen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6413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11 10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postmottak@molde.kommune.no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www.molde.kommune.no/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921 221 967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KOMMUNE</a:t>
            </a:r>
          </a:p>
        </p:txBody>
      </p:sp>
    </p:spTree>
  </p:cSld>
  <p:clrMapOvr>
    <a:masterClrMapping xmlns:a="http://schemas.openxmlformats.org/drawingml/2006/main"/>
  </p:clrMapOvr>
</p:sld>
</file>