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c3b165046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3f47b4e244793"/>
  </p:sldMasterIdLst>
  <p:sldIdLst>
    <p:sldId xmlns:r="http://schemas.openxmlformats.org/officeDocument/2006/relationships" id="256" r:id="R1010972c338149e2"/>
    <p:sldId xmlns:r="http://schemas.openxmlformats.org/officeDocument/2006/relationships" id="257" r:id="R7b4b845e94d14d38"/>
    <p:sldId xmlns:r="http://schemas.openxmlformats.org/officeDocument/2006/relationships" id="258" r:id="R3c3f25ef042345b5"/>
    <p:sldId xmlns:r="http://schemas.openxmlformats.org/officeDocument/2006/relationships" id="259" r:id="Rc8d76b9dd4ea44c4"/>
    <p:sldId xmlns:r="http://schemas.openxmlformats.org/officeDocument/2006/relationships" id="260" r:id="Rdb55f953c9424309"/>
    <p:sldId xmlns:r="http://schemas.openxmlformats.org/officeDocument/2006/relationships" id="261" r:id="R643506a937ef4720"/>
    <p:sldId xmlns:r="http://schemas.openxmlformats.org/officeDocument/2006/relationships" id="262" r:id="Rb6f0542ed3fd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3f47b4e244793" /><Relationship Type="http://schemas.openxmlformats.org/officeDocument/2006/relationships/slide" Target="/ppt/slides/slide1.xml" Id="R1010972c338149e2" /><Relationship Type="http://schemas.openxmlformats.org/officeDocument/2006/relationships/slide" Target="/ppt/slides/slide2.xml" Id="R7b4b845e94d14d38" /><Relationship Type="http://schemas.openxmlformats.org/officeDocument/2006/relationships/slide" Target="/ppt/slides/slide3.xml" Id="R3c3f25ef042345b5" /><Relationship Type="http://schemas.openxmlformats.org/officeDocument/2006/relationships/slide" Target="/ppt/slides/slide4.xml" Id="Rc8d76b9dd4ea44c4" /><Relationship Type="http://schemas.openxmlformats.org/officeDocument/2006/relationships/slide" Target="/ppt/slides/slide5.xml" Id="Rdb55f953c9424309" /><Relationship Type="http://schemas.openxmlformats.org/officeDocument/2006/relationships/slide" Target="/ppt/slides/slide6.xml" Id="R643506a937ef4720" /><Relationship Type="http://schemas.openxmlformats.org/officeDocument/2006/relationships/slide" Target="/ppt/slides/slide7.xml" Id="Rb6f0542ed3fd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b9f0426b3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794a8660b4ffb" /><Relationship Type="http://schemas.openxmlformats.org/officeDocument/2006/relationships/theme" Target="/ppt/slideMasters/theme/theme1.xml" Id="R0f65039510334a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794a8660b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03fbe1a4b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31b06735c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545fcddde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a2e72fef1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89ccf9abc46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5121390bf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b9daba66148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ØKONOMI OG 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55 556 456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27 165 249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POSITIV KOMPETANSE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DIGERLAND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ACCOUNTING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ØIEN SKARE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921 235 380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