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7c587a746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efdcb606d45ad"/>
  </p:sldMasterIdLst>
  <p:sldIdLst>
    <p:sldId xmlns:r="http://schemas.openxmlformats.org/officeDocument/2006/relationships" id="256" r:id="R7ebc16ac68b3421e"/>
    <p:sldId xmlns:r="http://schemas.openxmlformats.org/officeDocument/2006/relationships" id="257" r:id="R5d5a53434353489a"/>
    <p:sldId xmlns:r="http://schemas.openxmlformats.org/officeDocument/2006/relationships" id="258" r:id="R4e0f02b9c2634b04"/>
    <p:sldId xmlns:r="http://schemas.openxmlformats.org/officeDocument/2006/relationships" id="259" r:id="Rc57dc3512c8c4129"/>
    <p:sldId xmlns:r="http://schemas.openxmlformats.org/officeDocument/2006/relationships" id="260" r:id="R708b975c192a4931"/>
    <p:sldId xmlns:r="http://schemas.openxmlformats.org/officeDocument/2006/relationships" id="261" r:id="R0deef903caf9422d"/>
    <p:sldId xmlns:r="http://schemas.openxmlformats.org/officeDocument/2006/relationships" id="262" r:id="Rb7c47151bd0c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efdcb606d45ad" /><Relationship Type="http://schemas.openxmlformats.org/officeDocument/2006/relationships/slide" Target="/ppt/slides/slide1.xml" Id="R7ebc16ac68b3421e" /><Relationship Type="http://schemas.openxmlformats.org/officeDocument/2006/relationships/slide" Target="/ppt/slides/slide2.xml" Id="R5d5a53434353489a" /><Relationship Type="http://schemas.openxmlformats.org/officeDocument/2006/relationships/slide" Target="/ppt/slides/slide3.xml" Id="R4e0f02b9c2634b04" /><Relationship Type="http://schemas.openxmlformats.org/officeDocument/2006/relationships/slide" Target="/ppt/slides/slide4.xml" Id="Rc57dc3512c8c4129" /><Relationship Type="http://schemas.openxmlformats.org/officeDocument/2006/relationships/slide" Target="/ppt/slides/slide5.xml" Id="R708b975c192a4931" /><Relationship Type="http://schemas.openxmlformats.org/officeDocument/2006/relationships/slide" Target="/ppt/slides/slide6.xml" Id="R0deef903caf9422d" /><Relationship Type="http://schemas.openxmlformats.org/officeDocument/2006/relationships/slide" Target="/ppt/slides/slide7.xml" Id="Rb7c47151bd0c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f2416ce24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40261fabc4b20" /><Relationship Type="http://schemas.openxmlformats.org/officeDocument/2006/relationships/theme" Target="/ppt/slideMasters/theme/theme1.xml" Id="R7744ecb52470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40261fabc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8ea7e52e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a35395809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aadc2698d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f310b50c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944f8f288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5f3d6084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3950c791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SPARTACUS SPANDOW OVERÅ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