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f87952402c4a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0d9ac190064474"/>
  </p:sldMasterIdLst>
  <p:sldIdLst>
    <p:sldId xmlns:r="http://schemas.openxmlformats.org/officeDocument/2006/relationships" id="256" r:id="R26c76966176e48ad"/>
    <p:sldId xmlns:r="http://schemas.openxmlformats.org/officeDocument/2006/relationships" id="257" r:id="Rdf19f2c9d853416e"/>
    <p:sldId xmlns:r="http://schemas.openxmlformats.org/officeDocument/2006/relationships" id="258" r:id="R709379d605aa4448"/>
    <p:sldId xmlns:r="http://schemas.openxmlformats.org/officeDocument/2006/relationships" id="259" r:id="R79d2b31df53f4150"/>
    <p:sldId xmlns:r="http://schemas.openxmlformats.org/officeDocument/2006/relationships" id="260" r:id="Rc43eb7a96d56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d9ac190064474" /><Relationship Type="http://schemas.openxmlformats.org/officeDocument/2006/relationships/slide" Target="/ppt/slides/slide1.xml" Id="R26c76966176e48ad" /><Relationship Type="http://schemas.openxmlformats.org/officeDocument/2006/relationships/slide" Target="/ppt/slides/slide2.xml" Id="Rdf19f2c9d853416e" /><Relationship Type="http://schemas.openxmlformats.org/officeDocument/2006/relationships/slide" Target="/ppt/slides/slide3.xml" Id="R709379d605aa4448" /><Relationship Type="http://schemas.openxmlformats.org/officeDocument/2006/relationships/slide" Target="/ppt/slides/slide4.xml" Id="R79d2b31df53f4150" /><Relationship Type="http://schemas.openxmlformats.org/officeDocument/2006/relationships/slide" Target="/ppt/slides/slide5.xml" Id="Rc43eb7a96d56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3ddded26e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1a3cda3664664" /><Relationship Type="http://schemas.openxmlformats.org/officeDocument/2006/relationships/theme" Target="/ppt/slideMasters/theme/theme1.xml" Id="R7c65aec3c30242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61a3cda366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f7564d32f48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9779b486044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5b678aa30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961582e04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d4566a21f4c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SAMEIGE SANDEN 17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SAMEIGE SANDEN 17 ble etablert [år] og holder til i Hornindal.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Raftevold, Sanden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6763 Hornindal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921 243 936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