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bce1c8c4d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bb07ba52049e6"/>
  </p:sldMasterIdLst>
  <p:sldIdLst>
    <p:sldId xmlns:r="http://schemas.openxmlformats.org/officeDocument/2006/relationships" id="256" r:id="R2eca48e7e9664d50"/>
    <p:sldId xmlns:r="http://schemas.openxmlformats.org/officeDocument/2006/relationships" id="257" r:id="R2098e186499745d9"/>
    <p:sldId xmlns:r="http://schemas.openxmlformats.org/officeDocument/2006/relationships" id="258" r:id="R6c1a648eba1a485c"/>
    <p:sldId xmlns:r="http://schemas.openxmlformats.org/officeDocument/2006/relationships" id="259" r:id="Rdd7b5e8b4cfe4b39"/>
    <p:sldId xmlns:r="http://schemas.openxmlformats.org/officeDocument/2006/relationships" id="260" r:id="R751f6378d70f4731"/>
    <p:sldId xmlns:r="http://schemas.openxmlformats.org/officeDocument/2006/relationships" id="261" r:id="Ra3c04fcfb14d46d1"/>
    <p:sldId xmlns:r="http://schemas.openxmlformats.org/officeDocument/2006/relationships" id="262" r:id="R8308f70fc364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bb07ba52049e6" /><Relationship Type="http://schemas.openxmlformats.org/officeDocument/2006/relationships/slide" Target="/ppt/slides/slide1.xml" Id="R2eca48e7e9664d50" /><Relationship Type="http://schemas.openxmlformats.org/officeDocument/2006/relationships/slide" Target="/ppt/slides/slide2.xml" Id="R2098e186499745d9" /><Relationship Type="http://schemas.openxmlformats.org/officeDocument/2006/relationships/slide" Target="/ppt/slides/slide3.xml" Id="R6c1a648eba1a485c" /><Relationship Type="http://schemas.openxmlformats.org/officeDocument/2006/relationships/slide" Target="/ppt/slides/slide4.xml" Id="Rdd7b5e8b4cfe4b39" /><Relationship Type="http://schemas.openxmlformats.org/officeDocument/2006/relationships/slide" Target="/ppt/slides/slide5.xml" Id="R751f6378d70f4731" /><Relationship Type="http://schemas.openxmlformats.org/officeDocument/2006/relationships/slide" Target="/ppt/slides/slide6.xml" Id="Ra3c04fcfb14d46d1" /><Relationship Type="http://schemas.openxmlformats.org/officeDocument/2006/relationships/slide" Target="/ppt/slides/slide7.xml" Id="R8308f70fc364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4df0c11ad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4452416b7489f" /><Relationship Type="http://schemas.openxmlformats.org/officeDocument/2006/relationships/theme" Target="/ppt/slideMasters/theme/theme1.xml" Id="R8e975d057626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4452416b7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b0e27553646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a8c3258a349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2c046ddef45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b58b557a9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290cf1feb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4768605224f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1e4a674d041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5 523 659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ERIC VON KOSS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Eric von Koss Torkildsen, Tråkka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