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8a7c9f6cdc4b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53efd5366e426d"/>
  </p:sldMasterIdLst>
  <p:sldIdLst>
    <p:sldId xmlns:r="http://schemas.openxmlformats.org/officeDocument/2006/relationships" id="256" r:id="R4e89bafed5a44be8"/>
    <p:sldId xmlns:r="http://schemas.openxmlformats.org/officeDocument/2006/relationships" id="257" r:id="R5cc57ad427c24ea1"/>
    <p:sldId xmlns:r="http://schemas.openxmlformats.org/officeDocument/2006/relationships" id="258" r:id="Rf7950ff37659472e"/>
    <p:sldId xmlns:r="http://schemas.openxmlformats.org/officeDocument/2006/relationships" id="259" r:id="R79509459008841cd"/>
    <p:sldId xmlns:r="http://schemas.openxmlformats.org/officeDocument/2006/relationships" id="260" r:id="R9efec7cf47bb491e"/>
    <p:sldId xmlns:r="http://schemas.openxmlformats.org/officeDocument/2006/relationships" id="261" r:id="R52631946d7ef4ac4"/>
    <p:sldId xmlns:r="http://schemas.openxmlformats.org/officeDocument/2006/relationships" id="262" r:id="R13840599334f46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3efd5366e426d" /><Relationship Type="http://schemas.openxmlformats.org/officeDocument/2006/relationships/slide" Target="/ppt/slides/slide1.xml" Id="R4e89bafed5a44be8" /><Relationship Type="http://schemas.openxmlformats.org/officeDocument/2006/relationships/slide" Target="/ppt/slides/slide2.xml" Id="R5cc57ad427c24ea1" /><Relationship Type="http://schemas.openxmlformats.org/officeDocument/2006/relationships/slide" Target="/ppt/slides/slide3.xml" Id="Rf7950ff37659472e" /><Relationship Type="http://schemas.openxmlformats.org/officeDocument/2006/relationships/slide" Target="/ppt/slides/slide4.xml" Id="R79509459008841cd" /><Relationship Type="http://schemas.openxmlformats.org/officeDocument/2006/relationships/slide" Target="/ppt/slides/slide5.xml" Id="R9efec7cf47bb491e" /><Relationship Type="http://schemas.openxmlformats.org/officeDocument/2006/relationships/slide" Target="/ppt/slides/slide6.xml" Id="R52631946d7ef4ac4" /><Relationship Type="http://schemas.openxmlformats.org/officeDocument/2006/relationships/slide" Target="/ppt/slides/slide7.xml" Id="R13840599334f46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17e85e98744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386e466954a1f" /><Relationship Type="http://schemas.openxmlformats.org/officeDocument/2006/relationships/theme" Target="/ppt/slideMasters/theme/theme1.xml" Id="R058f12174d9245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9386e466954a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2b7875d3746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dd540fae1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9dc169d0e4e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38ca31a9341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aefbaa8764b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715c2f277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0f8c765564f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10 184 262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10 275 106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RUNE NYLÆNDE FRAMNES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Spangrudvegen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921 308 760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