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24e3783ff4c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a074190544551"/>
  </p:sldMasterIdLst>
  <p:sldIdLst>
    <p:sldId xmlns:r="http://schemas.openxmlformats.org/officeDocument/2006/relationships" id="256" r:id="R668eb5af9b1940f4"/>
    <p:sldId xmlns:r="http://schemas.openxmlformats.org/officeDocument/2006/relationships" id="257" r:id="R33e599f072f743b0"/>
    <p:sldId xmlns:r="http://schemas.openxmlformats.org/officeDocument/2006/relationships" id="258" r:id="R915c4c543c734e67"/>
    <p:sldId xmlns:r="http://schemas.openxmlformats.org/officeDocument/2006/relationships" id="259" r:id="R30524b8892b34860"/>
    <p:sldId xmlns:r="http://schemas.openxmlformats.org/officeDocument/2006/relationships" id="260" r:id="R78e49f7108494202"/>
    <p:sldId xmlns:r="http://schemas.openxmlformats.org/officeDocument/2006/relationships" id="261" r:id="Rc095eec86f564fab"/>
    <p:sldId xmlns:r="http://schemas.openxmlformats.org/officeDocument/2006/relationships" id="262" r:id="R181001e155f5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a074190544551" /><Relationship Type="http://schemas.openxmlformats.org/officeDocument/2006/relationships/slide" Target="/ppt/slides/slide1.xml" Id="R668eb5af9b1940f4" /><Relationship Type="http://schemas.openxmlformats.org/officeDocument/2006/relationships/slide" Target="/ppt/slides/slide2.xml" Id="R33e599f072f743b0" /><Relationship Type="http://schemas.openxmlformats.org/officeDocument/2006/relationships/slide" Target="/ppt/slides/slide3.xml" Id="R915c4c543c734e67" /><Relationship Type="http://schemas.openxmlformats.org/officeDocument/2006/relationships/slide" Target="/ppt/slides/slide4.xml" Id="R30524b8892b34860" /><Relationship Type="http://schemas.openxmlformats.org/officeDocument/2006/relationships/slide" Target="/ppt/slides/slide5.xml" Id="R78e49f7108494202" /><Relationship Type="http://schemas.openxmlformats.org/officeDocument/2006/relationships/slide" Target="/ppt/slides/slide6.xml" Id="Rc095eec86f564fab" /><Relationship Type="http://schemas.openxmlformats.org/officeDocument/2006/relationships/slide" Target="/ppt/slides/slide7.xml" Id="R181001e155f5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9e5926840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fc837a31a4eb2" /><Relationship Type="http://schemas.openxmlformats.org/officeDocument/2006/relationships/theme" Target="/ppt/slideMasters/theme/theme1.xml" Id="R31fe70199a51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fc837a31a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f4a43f85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3682af00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0961271ff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bb21b15e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f07f6c7a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22e398d5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e66d94c4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3 828 555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2 746 083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KIZU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 ØYSTEIN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921 321 252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REVISJON AS</a:t>
            </a:r>
          </a:p>
        </p:txBody>
      </p:sp>
    </p:spTree>
  </p:cSld>
  <p:clrMapOvr>
    <a:masterClrMapping xmlns:a="http://schemas.openxmlformats.org/drawingml/2006/main"/>
  </p:clrMapOvr>
</p:sld>
</file>