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498f1b8cb049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4c56b5630d4bc8"/>
  </p:sldMasterIdLst>
  <p:sldIdLst>
    <p:sldId xmlns:r="http://schemas.openxmlformats.org/officeDocument/2006/relationships" id="256" r:id="R2488a551f8d9427d"/>
    <p:sldId xmlns:r="http://schemas.openxmlformats.org/officeDocument/2006/relationships" id="257" r:id="Ra65c5988d7294466"/>
    <p:sldId xmlns:r="http://schemas.openxmlformats.org/officeDocument/2006/relationships" id="258" r:id="R0d1b0c5b069446eb"/>
    <p:sldId xmlns:r="http://schemas.openxmlformats.org/officeDocument/2006/relationships" id="259" r:id="Rce0bba7cadfd4e93"/>
    <p:sldId xmlns:r="http://schemas.openxmlformats.org/officeDocument/2006/relationships" id="260" r:id="R520b09f766cb4595"/>
    <p:sldId xmlns:r="http://schemas.openxmlformats.org/officeDocument/2006/relationships" id="261" r:id="Rabdd31c6f6c348a1"/>
    <p:sldId xmlns:r="http://schemas.openxmlformats.org/officeDocument/2006/relationships" id="262" r:id="R9c16baf7378146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4c56b5630d4bc8" /><Relationship Type="http://schemas.openxmlformats.org/officeDocument/2006/relationships/slide" Target="/ppt/slides/slide1.xml" Id="R2488a551f8d9427d" /><Relationship Type="http://schemas.openxmlformats.org/officeDocument/2006/relationships/slide" Target="/ppt/slides/slide2.xml" Id="Ra65c5988d7294466" /><Relationship Type="http://schemas.openxmlformats.org/officeDocument/2006/relationships/slide" Target="/ppt/slides/slide3.xml" Id="R0d1b0c5b069446eb" /><Relationship Type="http://schemas.openxmlformats.org/officeDocument/2006/relationships/slide" Target="/ppt/slides/slide4.xml" Id="Rce0bba7cadfd4e93" /><Relationship Type="http://schemas.openxmlformats.org/officeDocument/2006/relationships/slide" Target="/ppt/slides/slide5.xml" Id="R520b09f766cb4595" /><Relationship Type="http://schemas.openxmlformats.org/officeDocument/2006/relationships/slide" Target="/ppt/slides/slide6.xml" Id="Rabdd31c6f6c348a1" /><Relationship Type="http://schemas.openxmlformats.org/officeDocument/2006/relationships/slide" Target="/ppt/slides/slide7.xml" Id="R9c16baf7378146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56ae4fe43948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0dce1e58b4c80" /><Relationship Type="http://schemas.openxmlformats.org/officeDocument/2006/relationships/theme" Target="/ppt/slideMasters/theme/theme1.xml" Id="R75ff720315d646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f0dce1e58b4c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33df57e674c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48e91befd44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e30aeaf4d40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c270794be47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11d49569746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3daeed8194f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143a190ac40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LIGAARD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LIGAARD HOLDING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−149 534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4 576 898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57 381 056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223 989 776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GLIGAARD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IVR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Husbyfaret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7505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921 326 483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LIGAARD HOLDING AS</a:t>
            </a:r>
          </a:p>
        </p:txBody>
      </p:sp>
    </p:spTree>
  </p:cSld>
  <p:clrMapOvr>
    <a:masterClrMapping xmlns:a="http://schemas.openxmlformats.org/drawingml/2006/main"/>
  </p:clrMapOvr>
</p:sld>
</file>