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8dd0852d649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0a977163d64de5"/>
  </p:sldMasterIdLst>
  <p:sldIdLst>
    <p:sldId xmlns:r="http://schemas.openxmlformats.org/officeDocument/2006/relationships" id="256" r:id="R717642738ffe4bd2"/>
    <p:sldId xmlns:r="http://schemas.openxmlformats.org/officeDocument/2006/relationships" id="257" r:id="R08c0e563ccae4f73"/>
    <p:sldId xmlns:r="http://schemas.openxmlformats.org/officeDocument/2006/relationships" id="258" r:id="R936883a8c647419b"/>
    <p:sldId xmlns:r="http://schemas.openxmlformats.org/officeDocument/2006/relationships" id="259" r:id="R21e71727135c4820"/>
    <p:sldId xmlns:r="http://schemas.openxmlformats.org/officeDocument/2006/relationships" id="260" r:id="Rf2a51af5fc194eb0"/>
    <p:sldId xmlns:r="http://schemas.openxmlformats.org/officeDocument/2006/relationships" id="261" r:id="R1360d841b3fb477a"/>
    <p:sldId xmlns:r="http://schemas.openxmlformats.org/officeDocument/2006/relationships" id="262" r:id="R429d52baf23342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0a977163d64de5" /><Relationship Type="http://schemas.openxmlformats.org/officeDocument/2006/relationships/slide" Target="/ppt/slides/slide1.xml" Id="R717642738ffe4bd2" /><Relationship Type="http://schemas.openxmlformats.org/officeDocument/2006/relationships/slide" Target="/ppt/slides/slide2.xml" Id="R08c0e563ccae4f73" /><Relationship Type="http://schemas.openxmlformats.org/officeDocument/2006/relationships/slide" Target="/ppt/slides/slide3.xml" Id="R936883a8c647419b" /><Relationship Type="http://schemas.openxmlformats.org/officeDocument/2006/relationships/slide" Target="/ppt/slides/slide4.xml" Id="R21e71727135c4820" /><Relationship Type="http://schemas.openxmlformats.org/officeDocument/2006/relationships/slide" Target="/ppt/slides/slide5.xml" Id="Rf2a51af5fc194eb0" /><Relationship Type="http://schemas.openxmlformats.org/officeDocument/2006/relationships/slide" Target="/ppt/slides/slide6.xml" Id="R1360d841b3fb477a" /><Relationship Type="http://schemas.openxmlformats.org/officeDocument/2006/relationships/slide" Target="/ppt/slides/slide7.xml" Id="R429d52baf23342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247c2f068342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a65f6c1cb4497" /><Relationship Type="http://schemas.openxmlformats.org/officeDocument/2006/relationships/theme" Target="/ppt/slideMasters/theme/theme1.xml" Id="Rd6aaeb5a0e74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aa65f6c1cb44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fc115592e41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13f8bafe8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5f3f6dfed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ea4cea36c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928791e4e41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8274a1ce547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379cb3afe4a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ECTECH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ECTECH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2 484 784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454 307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862 295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SIGURD SVENDSEN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921 331 088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ECTECH AS</a:t>
            </a:r>
          </a:p>
        </p:txBody>
      </p:sp>
    </p:spTree>
  </p:cSld>
  <p:clrMapOvr>
    <a:masterClrMapping xmlns:a="http://schemas.openxmlformats.org/drawingml/2006/main"/>
  </p:clrMapOvr>
</p:sld>
</file>