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3390a09d5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15c2e55154146"/>
  </p:sldMasterIdLst>
  <p:sldIdLst>
    <p:sldId xmlns:r="http://schemas.openxmlformats.org/officeDocument/2006/relationships" id="256" r:id="Ra841cfede97b4793"/>
    <p:sldId xmlns:r="http://schemas.openxmlformats.org/officeDocument/2006/relationships" id="257" r:id="R1111c6f437bb482f"/>
    <p:sldId xmlns:r="http://schemas.openxmlformats.org/officeDocument/2006/relationships" id="258" r:id="Rd5cf736037704279"/>
    <p:sldId xmlns:r="http://schemas.openxmlformats.org/officeDocument/2006/relationships" id="259" r:id="R9cc821f32f264aaa"/>
    <p:sldId xmlns:r="http://schemas.openxmlformats.org/officeDocument/2006/relationships" id="260" r:id="R8187aa2e6bd54ecd"/>
    <p:sldId xmlns:r="http://schemas.openxmlformats.org/officeDocument/2006/relationships" id="261" r:id="R8e69ebb3580c472d"/>
    <p:sldId xmlns:r="http://schemas.openxmlformats.org/officeDocument/2006/relationships" id="262" r:id="R86f1b5e859c3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15c2e55154146" /><Relationship Type="http://schemas.openxmlformats.org/officeDocument/2006/relationships/slide" Target="/ppt/slides/slide1.xml" Id="Ra841cfede97b4793" /><Relationship Type="http://schemas.openxmlformats.org/officeDocument/2006/relationships/slide" Target="/ppt/slides/slide2.xml" Id="R1111c6f437bb482f" /><Relationship Type="http://schemas.openxmlformats.org/officeDocument/2006/relationships/slide" Target="/ppt/slides/slide3.xml" Id="Rd5cf736037704279" /><Relationship Type="http://schemas.openxmlformats.org/officeDocument/2006/relationships/slide" Target="/ppt/slides/slide4.xml" Id="R9cc821f32f264aaa" /><Relationship Type="http://schemas.openxmlformats.org/officeDocument/2006/relationships/slide" Target="/ppt/slides/slide5.xml" Id="R8187aa2e6bd54ecd" /><Relationship Type="http://schemas.openxmlformats.org/officeDocument/2006/relationships/slide" Target="/ppt/slides/slide6.xml" Id="R8e69ebb3580c472d" /><Relationship Type="http://schemas.openxmlformats.org/officeDocument/2006/relationships/slide" Target="/ppt/slides/slide7.xml" Id="R86f1b5e859c3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b7e2548fe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8617634e4125" /><Relationship Type="http://schemas.openxmlformats.org/officeDocument/2006/relationships/theme" Target="/ppt/slideMasters/theme/theme1.xml" Id="R84d89bdd8ee6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f8617634e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714cf585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4a94c70c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03db8523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f9c34e33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1e77ba6c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b1ec33a3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e1950e29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