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80dd242ed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813407a544264"/>
  </p:sldMasterIdLst>
  <p:sldIdLst>
    <p:sldId xmlns:r="http://schemas.openxmlformats.org/officeDocument/2006/relationships" id="256" r:id="R53b56c3722ad4a97"/>
    <p:sldId xmlns:r="http://schemas.openxmlformats.org/officeDocument/2006/relationships" id="257" r:id="R918cec23f1ba4ff2"/>
    <p:sldId xmlns:r="http://schemas.openxmlformats.org/officeDocument/2006/relationships" id="258" r:id="Rc8991551357c415d"/>
    <p:sldId xmlns:r="http://schemas.openxmlformats.org/officeDocument/2006/relationships" id="259" r:id="R9e3f22af394d405a"/>
    <p:sldId xmlns:r="http://schemas.openxmlformats.org/officeDocument/2006/relationships" id="260" r:id="R55d214e63232438c"/>
    <p:sldId xmlns:r="http://schemas.openxmlformats.org/officeDocument/2006/relationships" id="261" r:id="R1b1927bf5d5f4df2"/>
    <p:sldId xmlns:r="http://schemas.openxmlformats.org/officeDocument/2006/relationships" id="262" r:id="R740a9ff4c514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813407a544264" /><Relationship Type="http://schemas.openxmlformats.org/officeDocument/2006/relationships/slide" Target="/ppt/slides/slide1.xml" Id="R53b56c3722ad4a97" /><Relationship Type="http://schemas.openxmlformats.org/officeDocument/2006/relationships/slide" Target="/ppt/slides/slide2.xml" Id="R918cec23f1ba4ff2" /><Relationship Type="http://schemas.openxmlformats.org/officeDocument/2006/relationships/slide" Target="/ppt/slides/slide3.xml" Id="Rc8991551357c415d" /><Relationship Type="http://schemas.openxmlformats.org/officeDocument/2006/relationships/slide" Target="/ppt/slides/slide4.xml" Id="R9e3f22af394d405a" /><Relationship Type="http://schemas.openxmlformats.org/officeDocument/2006/relationships/slide" Target="/ppt/slides/slide5.xml" Id="R55d214e63232438c" /><Relationship Type="http://schemas.openxmlformats.org/officeDocument/2006/relationships/slide" Target="/ppt/slides/slide6.xml" Id="R1b1927bf5d5f4df2" /><Relationship Type="http://schemas.openxmlformats.org/officeDocument/2006/relationships/slide" Target="/ppt/slides/slide7.xml" Id="R740a9ff4c514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b6cf6a708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dbca1b044ab4" /><Relationship Type="http://schemas.openxmlformats.org/officeDocument/2006/relationships/theme" Target="/ppt/slideMasters/theme/theme1.xml" Id="R9069e3552710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adbca1b04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cf277659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f8db09649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811383a5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3fee3aa7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33008f39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8a64b63b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cd9c004a2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PHINOOR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PHINOOR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ANDREAS FORN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Andreas Forn, Bodinveien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921 360 347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