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b154a3cf6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2168d350f041cd"/>
  </p:sldMasterIdLst>
  <p:sldIdLst>
    <p:sldId xmlns:r="http://schemas.openxmlformats.org/officeDocument/2006/relationships" id="256" r:id="Rb6c4432039d64026"/>
    <p:sldId xmlns:r="http://schemas.openxmlformats.org/officeDocument/2006/relationships" id="257" r:id="R89ba8868c16d41f6"/>
    <p:sldId xmlns:r="http://schemas.openxmlformats.org/officeDocument/2006/relationships" id="258" r:id="R12d3e2317cfe4221"/>
    <p:sldId xmlns:r="http://schemas.openxmlformats.org/officeDocument/2006/relationships" id="259" r:id="R52b9d648317e4131"/>
    <p:sldId xmlns:r="http://schemas.openxmlformats.org/officeDocument/2006/relationships" id="260" r:id="Rd7602072db8547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168d350f041cd" /><Relationship Type="http://schemas.openxmlformats.org/officeDocument/2006/relationships/slide" Target="/ppt/slides/slide1.xml" Id="Rb6c4432039d64026" /><Relationship Type="http://schemas.openxmlformats.org/officeDocument/2006/relationships/slide" Target="/ppt/slides/slide2.xml" Id="R89ba8868c16d41f6" /><Relationship Type="http://schemas.openxmlformats.org/officeDocument/2006/relationships/slide" Target="/ppt/slides/slide3.xml" Id="R12d3e2317cfe4221" /><Relationship Type="http://schemas.openxmlformats.org/officeDocument/2006/relationships/slide" Target="/ppt/slides/slide4.xml" Id="R52b9d648317e4131" /><Relationship Type="http://schemas.openxmlformats.org/officeDocument/2006/relationships/slide" Target="/ppt/slides/slide5.xml" Id="Rd7602072db8547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8254d5a964c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03e903fb34863" /><Relationship Type="http://schemas.openxmlformats.org/officeDocument/2006/relationships/theme" Target="/ppt/slideMasters/theme/theme1.xml" Id="R5230088d252f42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03e903fb3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bd608bcdd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08032f450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e4187c507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a98b670c7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9c14879a7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SENJA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SENJA KOMMUNE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post@senja.kommune.no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921 369 417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SENJA KOMMUNE</a:t>
            </a:r>
          </a:p>
        </p:txBody>
      </p:sp>
    </p:spTree>
  </p:cSld>
  <p:clrMapOvr>
    <a:masterClrMapping xmlns:a="http://schemas.openxmlformats.org/drawingml/2006/main"/>
  </p:clrMapOvr>
</p:sld>
</file>