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f26fd5e50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5f599ad09442f"/>
  </p:sldMasterIdLst>
  <p:sldIdLst>
    <p:sldId xmlns:r="http://schemas.openxmlformats.org/officeDocument/2006/relationships" id="256" r:id="R08eed3736bb8473d"/>
    <p:sldId xmlns:r="http://schemas.openxmlformats.org/officeDocument/2006/relationships" id="257" r:id="Ra3ac326541a94591"/>
    <p:sldId xmlns:r="http://schemas.openxmlformats.org/officeDocument/2006/relationships" id="258" r:id="R1a5d4981c05f470f"/>
    <p:sldId xmlns:r="http://schemas.openxmlformats.org/officeDocument/2006/relationships" id="259" r:id="R487224ef22b9414b"/>
    <p:sldId xmlns:r="http://schemas.openxmlformats.org/officeDocument/2006/relationships" id="260" r:id="Ra5f52b3baa8a48c0"/>
    <p:sldId xmlns:r="http://schemas.openxmlformats.org/officeDocument/2006/relationships" id="261" r:id="R60f1d91e2de9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5f599ad09442f" /><Relationship Type="http://schemas.openxmlformats.org/officeDocument/2006/relationships/slide" Target="/ppt/slides/slide1.xml" Id="R08eed3736bb8473d" /><Relationship Type="http://schemas.openxmlformats.org/officeDocument/2006/relationships/slide" Target="/ppt/slides/slide2.xml" Id="Ra3ac326541a94591" /><Relationship Type="http://schemas.openxmlformats.org/officeDocument/2006/relationships/slide" Target="/ppt/slides/slide3.xml" Id="R1a5d4981c05f470f" /><Relationship Type="http://schemas.openxmlformats.org/officeDocument/2006/relationships/slide" Target="/ppt/slides/slide4.xml" Id="R487224ef22b9414b" /><Relationship Type="http://schemas.openxmlformats.org/officeDocument/2006/relationships/slide" Target="/ppt/slides/slide5.xml" Id="Ra5f52b3baa8a48c0" /><Relationship Type="http://schemas.openxmlformats.org/officeDocument/2006/relationships/slide" Target="/ppt/slides/slide6.xml" Id="R60f1d91e2de9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00fe2cdf548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2a2f72f9b4e64" /><Relationship Type="http://schemas.openxmlformats.org/officeDocument/2006/relationships/theme" Target="/ppt/slideMasters/theme/theme1.xml" Id="R0a0ed4835ba3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2a2f72f9b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199b2993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201d39e85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ca408077a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b410f4135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1cfe469c1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925b9f4e2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