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a1730d0ee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c72cdbbea4dbe"/>
  </p:sldMasterIdLst>
  <p:sldIdLst>
    <p:sldId xmlns:r="http://schemas.openxmlformats.org/officeDocument/2006/relationships" id="256" r:id="R4f0e48fa67ec4f3d"/>
    <p:sldId xmlns:r="http://schemas.openxmlformats.org/officeDocument/2006/relationships" id="257" r:id="R5b51b2b0b7944061"/>
    <p:sldId xmlns:r="http://schemas.openxmlformats.org/officeDocument/2006/relationships" id="258" r:id="Rd900783e0aff4dab"/>
    <p:sldId xmlns:r="http://schemas.openxmlformats.org/officeDocument/2006/relationships" id="259" r:id="R4046c74bf55c42b4"/>
    <p:sldId xmlns:r="http://schemas.openxmlformats.org/officeDocument/2006/relationships" id="260" r:id="Ra2fa7dce5d804a69"/>
    <p:sldId xmlns:r="http://schemas.openxmlformats.org/officeDocument/2006/relationships" id="261" r:id="R86bde59c426345c3"/>
    <p:sldId xmlns:r="http://schemas.openxmlformats.org/officeDocument/2006/relationships" id="262" r:id="R1b7806549973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c72cdbbea4dbe" /><Relationship Type="http://schemas.openxmlformats.org/officeDocument/2006/relationships/slide" Target="/ppt/slides/slide1.xml" Id="R4f0e48fa67ec4f3d" /><Relationship Type="http://schemas.openxmlformats.org/officeDocument/2006/relationships/slide" Target="/ppt/slides/slide2.xml" Id="R5b51b2b0b7944061" /><Relationship Type="http://schemas.openxmlformats.org/officeDocument/2006/relationships/slide" Target="/ppt/slides/slide3.xml" Id="Rd900783e0aff4dab" /><Relationship Type="http://schemas.openxmlformats.org/officeDocument/2006/relationships/slide" Target="/ppt/slides/slide4.xml" Id="R4046c74bf55c42b4" /><Relationship Type="http://schemas.openxmlformats.org/officeDocument/2006/relationships/slide" Target="/ppt/slides/slide5.xml" Id="Ra2fa7dce5d804a69" /><Relationship Type="http://schemas.openxmlformats.org/officeDocument/2006/relationships/slide" Target="/ppt/slides/slide6.xml" Id="R86bde59c426345c3" /><Relationship Type="http://schemas.openxmlformats.org/officeDocument/2006/relationships/slide" Target="/ppt/slides/slide7.xml" Id="R1b7806549973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82f993d76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2ea0dc36b4c8a" /><Relationship Type="http://schemas.openxmlformats.org/officeDocument/2006/relationships/theme" Target="/ppt/slideMasters/theme/theme1.xml" Id="Ra9d8c12571c0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2ea0dc36b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2b58c913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6509bbc2d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52a0c50ec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7b9800212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e024e8cd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fb622bf54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ba95fd44b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95 529 276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113 127 136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MARTE STEIMLER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