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58e7f6a5db4f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2792ab79241f8"/>
  </p:sldMasterIdLst>
  <p:sldIdLst>
    <p:sldId xmlns:r="http://schemas.openxmlformats.org/officeDocument/2006/relationships" id="256" r:id="Rfb6a1517def24c22"/>
    <p:sldId xmlns:r="http://schemas.openxmlformats.org/officeDocument/2006/relationships" id="257" r:id="Rf814c6e98d4f463f"/>
    <p:sldId xmlns:r="http://schemas.openxmlformats.org/officeDocument/2006/relationships" id="258" r:id="Rc2a1a0e2e5414e14"/>
    <p:sldId xmlns:r="http://schemas.openxmlformats.org/officeDocument/2006/relationships" id="259" r:id="R3867c740b8244eb7"/>
    <p:sldId xmlns:r="http://schemas.openxmlformats.org/officeDocument/2006/relationships" id="260" r:id="R181dd189a4464fcd"/>
    <p:sldId xmlns:r="http://schemas.openxmlformats.org/officeDocument/2006/relationships" id="261" r:id="Re0e0fd0f68f84505"/>
    <p:sldId xmlns:r="http://schemas.openxmlformats.org/officeDocument/2006/relationships" id="262" r:id="R344a79ae309944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2792ab79241f8" /><Relationship Type="http://schemas.openxmlformats.org/officeDocument/2006/relationships/slide" Target="/ppt/slides/slide1.xml" Id="Rfb6a1517def24c22" /><Relationship Type="http://schemas.openxmlformats.org/officeDocument/2006/relationships/slide" Target="/ppt/slides/slide2.xml" Id="Rf814c6e98d4f463f" /><Relationship Type="http://schemas.openxmlformats.org/officeDocument/2006/relationships/slide" Target="/ppt/slides/slide3.xml" Id="Rc2a1a0e2e5414e14" /><Relationship Type="http://schemas.openxmlformats.org/officeDocument/2006/relationships/slide" Target="/ppt/slides/slide4.xml" Id="R3867c740b8244eb7" /><Relationship Type="http://schemas.openxmlformats.org/officeDocument/2006/relationships/slide" Target="/ppt/slides/slide5.xml" Id="R181dd189a4464fcd" /><Relationship Type="http://schemas.openxmlformats.org/officeDocument/2006/relationships/slide" Target="/ppt/slides/slide6.xml" Id="Re0e0fd0f68f84505" /><Relationship Type="http://schemas.openxmlformats.org/officeDocument/2006/relationships/slide" Target="/ppt/slides/slide7.xml" Id="R344a79ae309944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3b0cb0bc749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fac5808924eaa" /><Relationship Type="http://schemas.openxmlformats.org/officeDocument/2006/relationships/theme" Target="/ppt/slideMasters/theme/theme1.xml" Id="R9ad58bdf3baf48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5fac5808924e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eb2add97c47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49a8d9a234d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bce76bb7b4b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8ae47e060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4f11c15e144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6f0f9d02048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dd71bd73c46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 REVISJON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21 878 886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4 338 702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3 420 661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1 667 769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6 079 653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VII AS  –  99,6 %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ANDRE RAMSE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921 403 585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REVISJON AS</a:t>
            </a:r>
          </a:p>
        </p:txBody>
      </p:sp>
    </p:spTree>
  </p:cSld>
  <p:clrMapOvr>
    <a:masterClrMapping xmlns:a="http://schemas.openxmlformats.org/drawingml/2006/main"/>
  </p:clrMapOvr>
</p:sld>
</file>