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afd7794434b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d6ce79e9340ff"/>
  </p:sldMasterIdLst>
  <p:sldIdLst>
    <p:sldId xmlns:r="http://schemas.openxmlformats.org/officeDocument/2006/relationships" id="256" r:id="R6b3ab50aa8534f33"/>
    <p:sldId xmlns:r="http://schemas.openxmlformats.org/officeDocument/2006/relationships" id="257" r:id="Rfe2c60ff45ef4d3b"/>
    <p:sldId xmlns:r="http://schemas.openxmlformats.org/officeDocument/2006/relationships" id="258" r:id="R568aef2b1c4b4ee0"/>
    <p:sldId xmlns:r="http://schemas.openxmlformats.org/officeDocument/2006/relationships" id="259" r:id="Re0401e5fd327467e"/>
    <p:sldId xmlns:r="http://schemas.openxmlformats.org/officeDocument/2006/relationships" id="260" r:id="R0fd616de711b46f2"/>
    <p:sldId xmlns:r="http://schemas.openxmlformats.org/officeDocument/2006/relationships" id="261" r:id="R5a5ec95673c7446e"/>
    <p:sldId xmlns:r="http://schemas.openxmlformats.org/officeDocument/2006/relationships" id="262" r:id="Rc4dfa0f1d312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d6ce79e9340ff" /><Relationship Type="http://schemas.openxmlformats.org/officeDocument/2006/relationships/slide" Target="/ppt/slides/slide1.xml" Id="R6b3ab50aa8534f33" /><Relationship Type="http://schemas.openxmlformats.org/officeDocument/2006/relationships/slide" Target="/ppt/slides/slide2.xml" Id="Rfe2c60ff45ef4d3b" /><Relationship Type="http://schemas.openxmlformats.org/officeDocument/2006/relationships/slide" Target="/ppt/slides/slide3.xml" Id="R568aef2b1c4b4ee0" /><Relationship Type="http://schemas.openxmlformats.org/officeDocument/2006/relationships/slide" Target="/ppt/slides/slide4.xml" Id="Re0401e5fd327467e" /><Relationship Type="http://schemas.openxmlformats.org/officeDocument/2006/relationships/slide" Target="/ppt/slides/slide5.xml" Id="R0fd616de711b46f2" /><Relationship Type="http://schemas.openxmlformats.org/officeDocument/2006/relationships/slide" Target="/ppt/slides/slide6.xml" Id="R5a5ec95673c7446e" /><Relationship Type="http://schemas.openxmlformats.org/officeDocument/2006/relationships/slide" Target="/ppt/slides/slide7.xml" Id="Rc4dfa0f1d312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b70c062e3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082cdc1944f6b" /><Relationship Type="http://schemas.openxmlformats.org/officeDocument/2006/relationships/theme" Target="/ppt/slideMasters/theme/theme1.xml" Id="Rfd41d25dd7ba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082cdc194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168de3a4b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647c41285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3702c354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16dcc4c8d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851407d43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0adff87dc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c9bcd540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DALMA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MARIANNE 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