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cd422cfbab43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6e605420af4151"/>
  </p:sldMasterIdLst>
  <p:sldIdLst>
    <p:sldId xmlns:r="http://schemas.openxmlformats.org/officeDocument/2006/relationships" id="256" r:id="Rbc57807b438e4a7f"/>
    <p:sldId xmlns:r="http://schemas.openxmlformats.org/officeDocument/2006/relationships" id="257" r:id="Rb0f3df3523f7453b"/>
    <p:sldId xmlns:r="http://schemas.openxmlformats.org/officeDocument/2006/relationships" id="258" r:id="Rce573c86f2234007"/>
    <p:sldId xmlns:r="http://schemas.openxmlformats.org/officeDocument/2006/relationships" id="259" r:id="R03819f03505a4f1b"/>
    <p:sldId xmlns:r="http://schemas.openxmlformats.org/officeDocument/2006/relationships" id="260" r:id="R9435344eb92a4901"/>
    <p:sldId xmlns:r="http://schemas.openxmlformats.org/officeDocument/2006/relationships" id="261" r:id="Rbfbce98d67d043a7"/>
    <p:sldId xmlns:r="http://schemas.openxmlformats.org/officeDocument/2006/relationships" id="262" r:id="R38e19ab5ef734f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e605420af4151" /><Relationship Type="http://schemas.openxmlformats.org/officeDocument/2006/relationships/slide" Target="/ppt/slides/slide1.xml" Id="Rbc57807b438e4a7f" /><Relationship Type="http://schemas.openxmlformats.org/officeDocument/2006/relationships/slide" Target="/ppt/slides/slide2.xml" Id="Rb0f3df3523f7453b" /><Relationship Type="http://schemas.openxmlformats.org/officeDocument/2006/relationships/slide" Target="/ppt/slides/slide3.xml" Id="Rce573c86f2234007" /><Relationship Type="http://schemas.openxmlformats.org/officeDocument/2006/relationships/slide" Target="/ppt/slides/slide4.xml" Id="R03819f03505a4f1b" /><Relationship Type="http://schemas.openxmlformats.org/officeDocument/2006/relationships/slide" Target="/ppt/slides/slide5.xml" Id="R9435344eb92a4901" /><Relationship Type="http://schemas.openxmlformats.org/officeDocument/2006/relationships/slide" Target="/ppt/slides/slide6.xml" Id="Rbfbce98d67d043a7" /><Relationship Type="http://schemas.openxmlformats.org/officeDocument/2006/relationships/slide" Target="/ppt/slides/slide7.xml" Id="R38e19ab5ef734f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d547bc21648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463097b2743de" /><Relationship Type="http://schemas.openxmlformats.org/officeDocument/2006/relationships/theme" Target="/ppt/slideMasters/theme/theme1.xml" Id="Rb810ad8bfb7246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1463097b2743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fc9f4b5e248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2330fd42943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1d3669fd84b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a010d58db4f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6b52e17f841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e207b08d847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feec9a1294c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TIDE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TIDE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4 190 791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1 691 671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1 408 716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4 902 615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921 418 248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