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a671f7b3cd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8d01f4eaa94637"/>
  </p:sldMasterIdLst>
  <p:sldIdLst>
    <p:sldId xmlns:r="http://schemas.openxmlformats.org/officeDocument/2006/relationships" id="256" r:id="Rb377a44c0cdb420d"/>
    <p:sldId xmlns:r="http://schemas.openxmlformats.org/officeDocument/2006/relationships" id="257" r:id="R66ab4232f1124152"/>
    <p:sldId xmlns:r="http://schemas.openxmlformats.org/officeDocument/2006/relationships" id="258" r:id="R9e0b8a2f7972433a"/>
    <p:sldId xmlns:r="http://schemas.openxmlformats.org/officeDocument/2006/relationships" id="259" r:id="Rf3c2792bdde94a5f"/>
    <p:sldId xmlns:r="http://schemas.openxmlformats.org/officeDocument/2006/relationships" id="260" r:id="R86259d45c0ff41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d01f4eaa94637" /><Relationship Type="http://schemas.openxmlformats.org/officeDocument/2006/relationships/slide" Target="/ppt/slides/slide1.xml" Id="Rb377a44c0cdb420d" /><Relationship Type="http://schemas.openxmlformats.org/officeDocument/2006/relationships/slide" Target="/ppt/slides/slide2.xml" Id="R66ab4232f1124152" /><Relationship Type="http://schemas.openxmlformats.org/officeDocument/2006/relationships/slide" Target="/ppt/slides/slide3.xml" Id="R9e0b8a2f7972433a" /><Relationship Type="http://schemas.openxmlformats.org/officeDocument/2006/relationships/slide" Target="/ppt/slides/slide4.xml" Id="Rf3c2792bdde94a5f" /><Relationship Type="http://schemas.openxmlformats.org/officeDocument/2006/relationships/slide" Target="/ppt/slides/slide5.xml" Id="R86259d45c0ff41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fe01f930147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e1305082d4cfc" /><Relationship Type="http://schemas.openxmlformats.org/officeDocument/2006/relationships/theme" Target="/ppt/slideMasters/theme/theme1.xml" Id="R75b1db63a0db4f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de1305082d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2d875befa4e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fd685fe1b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231285f6f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b5fa5c5eb4f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d9613af2748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FAGHUS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921 437 587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