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d4e6c8226a4d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5629db4c6b4fdf"/>
  </p:sldMasterIdLst>
  <p:sldIdLst>
    <p:sldId xmlns:r="http://schemas.openxmlformats.org/officeDocument/2006/relationships" id="256" r:id="R1d5f4ca7631a4493"/>
    <p:sldId xmlns:r="http://schemas.openxmlformats.org/officeDocument/2006/relationships" id="257" r:id="R5af45d2ea95d484e"/>
    <p:sldId xmlns:r="http://schemas.openxmlformats.org/officeDocument/2006/relationships" id="258" r:id="R05024dfb2803477a"/>
    <p:sldId xmlns:r="http://schemas.openxmlformats.org/officeDocument/2006/relationships" id="259" r:id="R143947839d504970"/>
    <p:sldId xmlns:r="http://schemas.openxmlformats.org/officeDocument/2006/relationships" id="260" r:id="R36c967a94929466d"/>
    <p:sldId xmlns:r="http://schemas.openxmlformats.org/officeDocument/2006/relationships" id="261" r:id="Rad2e3acac6e64e42"/>
    <p:sldId xmlns:r="http://schemas.openxmlformats.org/officeDocument/2006/relationships" id="262" r:id="R862d2efc83e14f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5629db4c6b4fdf" /><Relationship Type="http://schemas.openxmlformats.org/officeDocument/2006/relationships/slide" Target="/ppt/slides/slide1.xml" Id="R1d5f4ca7631a4493" /><Relationship Type="http://schemas.openxmlformats.org/officeDocument/2006/relationships/slide" Target="/ppt/slides/slide2.xml" Id="R5af45d2ea95d484e" /><Relationship Type="http://schemas.openxmlformats.org/officeDocument/2006/relationships/slide" Target="/ppt/slides/slide3.xml" Id="R05024dfb2803477a" /><Relationship Type="http://schemas.openxmlformats.org/officeDocument/2006/relationships/slide" Target="/ppt/slides/slide4.xml" Id="R143947839d504970" /><Relationship Type="http://schemas.openxmlformats.org/officeDocument/2006/relationships/slide" Target="/ppt/slides/slide5.xml" Id="R36c967a94929466d" /><Relationship Type="http://schemas.openxmlformats.org/officeDocument/2006/relationships/slide" Target="/ppt/slides/slide6.xml" Id="Rad2e3acac6e64e42" /><Relationship Type="http://schemas.openxmlformats.org/officeDocument/2006/relationships/slide" Target="/ppt/slides/slide7.xml" Id="R862d2efc83e14f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ca01bd4cfe44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84b6b3ab8f4c33" /><Relationship Type="http://schemas.openxmlformats.org/officeDocument/2006/relationships/theme" Target="/ppt/slideMasters/theme/theme1.xml" Id="R7b28cab0b2b544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84b6b3ab8f4c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929ca7ba9348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98076e5b794b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6e350fc57142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4808972e7048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dd6e4b47254b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c1fa155c1f4c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71cfb1058f4e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GARMAR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GARMAR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GARMAR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GARMAR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GARMAR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GARMAR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−83 735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−7 223 780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175 253 187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328 127 747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GARMAR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GARMAR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GARMAR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House of business, Fridtjof Nansens plass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921 502 710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GARMAR AS</a:t>
            </a:r>
          </a:p>
        </p:txBody>
      </p:sp>
    </p:spTree>
  </p:cSld>
  <p:clrMapOvr>
    <a:masterClrMapping xmlns:a="http://schemas.openxmlformats.org/drawingml/2006/main"/>
  </p:clrMapOvr>
</p:sld>
</file>