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6d6732209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aee2f52f642a0"/>
  </p:sldMasterIdLst>
  <p:sldIdLst>
    <p:sldId xmlns:r="http://schemas.openxmlformats.org/officeDocument/2006/relationships" id="256" r:id="Rd450b4724da44dcb"/>
    <p:sldId xmlns:r="http://schemas.openxmlformats.org/officeDocument/2006/relationships" id="257" r:id="Raca653daa4a149bc"/>
    <p:sldId xmlns:r="http://schemas.openxmlformats.org/officeDocument/2006/relationships" id="258" r:id="R50fab1985ee24e41"/>
    <p:sldId xmlns:r="http://schemas.openxmlformats.org/officeDocument/2006/relationships" id="259" r:id="R97c6087a22414520"/>
    <p:sldId xmlns:r="http://schemas.openxmlformats.org/officeDocument/2006/relationships" id="260" r:id="Ra7a9c91c461c4b5e"/>
    <p:sldId xmlns:r="http://schemas.openxmlformats.org/officeDocument/2006/relationships" id="261" r:id="R7af183457b4d42ad"/>
    <p:sldId xmlns:r="http://schemas.openxmlformats.org/officeDocument/2006/relationships" id="262" r:id="Rb5e9350cf898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aee2f52f642a0" /><Relationship Type="http://schemas.openxmlformats.org/officeDocument/2006/relationships/slide" Target="/ppt/slides/slide1.xml" Id="Rd450b4724da44dcb" /><Relationship Type="http://schemas.openxmlformats.org/officeDocument/2006/relationships/slide" Target="/ppt/slides/slide2.xml" Id="Raca653daa4a149bc" /><Relationship Type="http://schemas.openxmlformats.org/officeDocument/2006/relationships/slide" Target="/ppt/slides/slide3.xml" Id="R50fab1985ee24e41" /><Relationship Type="http://schemas.openxmlformats.org/officeDocument/2006/relationships/slide" Target="/ppt/slides/slide4.xml" Id="R97c6087a22414520" /><Relationship Type="http://schemas.openxmlformats.org/officeDocument/2006/relationships/slide" Target="/ppt/slides/slide5.xml" Id="Ra7a9c91c461c4b5e" /><Relationship Type="http://schemas.openxmlformats.org/officeDocument/2006/relationships/slide" Target="/ppt/slides/slide6.xml" Id="R7af183457b4d42ad" /><Relationship Type="http://schemas.openxmlformats.org/officeDocument/2006/relationships/slide" Target="/ppt/slides/slide7.xml" Id="Rb5e9350cf898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aba38a5ee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dbdef1fb4442" /><Relationship Type="http://schemas.openxmlformats.org/officeDocument/2006/relationships/theme" Target="/ppt/slideMasters/theme/theme1.xml" Id="Ra24df552e296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7dbdef1fb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6631f5c7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5c94b002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3e285e4a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350f3065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988f2798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cde34876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15906305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