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0fd3ba75e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53c61d0344cc5"/>
  </p:sldMasterIdLst>
  <p:sldIdLst>
    <p:sldId xmlns:r="http://schemas.openxmlformats.org/officeDocument/2006/relationships" id="256" r:id="R04215502a10047e5"/>
    <p:sldId xmlns:r="http://schemas.openxmlformats.org/officeDocument/2006/relationships" id="257" r:id="R11b88d0556d545e8"/>
    <p:sldId xmlns:r="http://schemas.openxmlformats.org/officeDocument/2006/relationships" id="258" r:id="R9433c9c810cf4530"/>
    <p:sldId xmlns:r="http://schemas.openxmlformats.org/officeDocument/2006/relationships" id="259" r:id="Rf7dfefa80f6b4092"/>
    <p:sldId xmlns:r="http://schemas.openxmlformats.org/officeDocument/2006/relationships" id="260" r:id="R7c847976282a405c"/>
    <p:sldId xmlns:r="http://schemas.openxmlformats.org/officeDocument/2006/relationships" id="261" r:id="R40496cad07d04421"/>
    <p:sldId xmlns:r="http://schemas.openxmlformats.org/officeDocument/2006/relationships" id="262" r:id="R2d91809048084e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53c61d0344cc5" /><Relationship Type="http://schemas.openxmlformats.org/officeDocument/2006/relationships/slide" Target="/ppt/slides/slide1.xml" Id="R04215502a10047e5" /><Relationship Type="http://schemas.openxmlformats.org/officeDocument/2006/relationships/slide" Target="/ppt/slides/slide2.xml" Id="R11b88d0556d545e8" /><Relationship Type="http://schemas.openxmlformats.org/officeDocument/2006/relationships/slide" Target="/ppt/slides/slide3.xml" Id="R9433c9c810cf4530" /><Relationship Type="http://schemas.openxmlformats.org/officeDocument/2006/relationships/slide" Target="/ppt/slides/slide4.xml" Id="Rf7dfefa80f6b4092" /><Relationship Type="http://schemas.openxmlformats.org/officeDocument/2006/relationships/slide" Target="/ppt/slides/slide5.xml" Id="R7c847976282a405c" /><Relationship Type="http://schemas.openxmlformats.org/officeDocument/2006/relationships/slide" Target="/ppt/slides/slide6.xml" Id="R40496cad07d04421" /><Relationship Type="http://schemas.openxmlformats.org/officeDocument/2006/relationships/slide" Target="/ppt/slides/slide7.xml" Id="R2d91809048084e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08fb5ccfa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3662bd5ee4bd2" /><Relationship Type="http://schemas.openxmlformats.org/officeDocument/2006/relationships/theme" Target="/ppt/slideMasters/theme/theme1.xml" Id="Rb852062cba5544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3662bd5ee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0defe3a58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684cd40e541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7fddaa5cd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bcb307da1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5577739b3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1b38e723c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07b43840f4b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7 107 824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6 999 455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139 055 428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151 198 034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